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1" r:id="rId10"/>
    <p:sldId id="263" r:id="rId11"/>
    <p:sldId id="265" r:id="rId12"/>
    <p:sldId id="264" r:id="rId13"/>
    <p:sldId id="266" r:id="rId14"/>
    <p:sldId id="269" r:id="rId15"/>
    <p:sldId id="267" r:id="rId16"/>
    <p:sldId id="268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22.178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06.37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1599 0 24575,'2'115'0,"-5"122"0,2-228 0,-1-1 0,0 1 0,-1-1 0,0 0 0,0 0 0,-9 15 0,7-14 0,1 0 0,0 0 0,0 0 0,-4 19 0,5 5 0,0 0 0,2 0 0,4 34 0,-1-26 0,-4 47 0,2-85 0,-1 1 0,0-1 0,0 0 0,0 0 0,0 0 0,-1 0 0,1 0 0,-1 0 0,0 0 0,0-1 0,0 1 0,0 0 0,0-1 0,0 0 0,-1 1 0,1-1 0,-1 0 0,0 0 0,0-1 0,1 1 0,-1-1 0,0 1 0,0-1 0,-1 0 0,1 0 0,-4 1 0,-11 2 0,-1 0 0,1-1 0,-27 1 0,36-4 0,-255 1 0,-13 1 0,243 2 0,1 2 0,-40 12 0,-7 1 0,-315 57 0,348-69-455,-1-3 0,-74-2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23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7227 0 24575,'-9'1'0,"0"1"0,0-1 0,-1 2 0,1-1 0,0 1 0,1 1 0,-14 6 0,-1 1 0,-118 55 0,-171 109 0,85-44 0,-125 79 0,220-129 0,-286 199 0,151-95 0,-285 159 0,159-130 0,20-5 0,-296 181 0,542-301 0,-50 29 0,-42 30 0,20-12 0,-5-15 0,-416 178 0,487-240 0,-151 91 0,130-64 0,-15 22 0,39-21 0,-118 48 0,121-68 0,97-51 0,10-4 0,-1-1 0,-1-1 0,0 0 0,-39 10 0,40-14 0,0 1 0,0 1 0,1 0 0,0 2 0,-24 15 0,19-10 0,11-10-151,1 1-1,-1-2 0,0 1 0,-1-2 1,1 0-1,-1-1 0,1 0 1,-16-1-1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5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441 1 24575,'-8'9'0,"0"0"0,1 1 0,0 0 0,1 0 0,0 0 0,0 1 0,-4 13 0,-24 81 0,10-28 0,-45 100 0,-13 33 0,74-182 0,1 2 0,1-1 0,1 0 0,2 1 0,1 0 0,3 47 0,-1-37 0,-1 1 0,-11 68 0,-33 147 0,27-165 0,4 1 0,-5 144 0,17-196 0,-1-1 0,-10 43 0,7-50 0,1 0 0,1 1 0,2 61 0,2-91 0,1 1 0,-1-1 0,1 0 0,0 0 0,-1-1 0,1 1 0,1 0 0,-1 0 0,0 0 0,1-1 0,-1 1 0,1 0 0,0-1 0,0 0 0,0 1 0,0-1 0,0 0 0,4 2 0,-2-1 0,1 0 0,0 0 0,1 0 0,-1-1 0,0 0 0,1 0 0,-1-1 0,1 0 0,6 1 0,11 0 0,0-1 0,0-1 0,40-6 0,-63 6 0,3-1 0,487-37 0,1040 40 0,-1507-4 83,1 0 0,-1-1 0,27-8 0,49-7-1780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2737 1 24575,'-55'61'0,"-80"114"0,32-37 0,-96 96 0,-149 202 0,199-233 0,-2 4 0,10-17 0,-13 21 0,58-70 0,39-60 0,-54 103 0,-69 106 0,79-137 0,6-27 0,9-13 0,44-58 0,-2-2 0,-77 73 0,-4 4 0,78-79 0,31-36 0,0 1 0,2 1 0,-1 1 0,2 0 0,1 0 0,0 1 0,1 1 0,1 0 0,-8 24 0,11-27 87,0 0-1,-15 28 1,-1 0-1712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9:38.537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0 0 24575,'0'921'0,"3"-887"0,1-1 0,1 0 0,2-1 0,1 1 0,14 32 0,-3-2 0,-4-17 0,-8-27 0,-1 0 0,-1 0 0,4 30 0,-9-44 0,1 1 0,-1 0 0,1-1 0,1 1 0,-1 0 0,1-1 0,0 0 0,0 1 0,0-1 0,1 0 0,0 0 0,0 0 0,5 6 0,-4-8 0,0 0 0,0 0 0,-1 0 0,2-1 0,-1 0 0,0 0 0,0 0 0,1 0 0,-1-1 0,1 0 0,-1 1 0,1-2 0,0 1 0,-1-1 0,1 1 0,0-1 0,5-1 0,11-1 0,-1-2 0,0 0 0,1-1 0,-2-1 0,27-11 0,32-10 0,-24 11 0,54-26 0,-59 21 0,70-18 0,17-7 0,-1 1 0,-73 29 0,-1-1 0,0-4 0,75-36 0,6 1 0,-97 40 0,68-33 0,30-14 0,-55 26 0,-60 25-273,-1 1 0,2 2 0,-1 0 0,56-8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07.284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58"/>
    </inkml:brush>
  </inkml:definitions>
  <inkml:trace contextRef="#ctx0" brushRef="#br0">0 35 24575,'7'1'0,"-1"1"0,0 0 0,1 0 0,-1 1 0,0-1 0,0 1 0,0 0 0,-1 1 0,1 0 0,-1 0 0,0 0 0,0 0 0,6 7 0,10 7 0,9 3 0,50 27 0,-54-34 0,-1 1 0,-1 1 0,37 30 0,-28-17 0,-21-20 0,-1 0 0,18 21 0,-20-21 0,0-1 0,0 0 0,1-1 0,0 0 0,0 0 0,1-1 0,12 5 0,4 3 0,2 1 0,-22-12 0,0 1 0,0-1 0,-1 1 0,1 1 0,-1-1 0,0 1 0,11 11 0,-2 0 0,-4-3 0,0 0 0,1-1 0,1 0 0,18 13 0,3 1 0,-32-22 0,1-1 0,1 0 0,-1 0 0,0-1 0,1 1 0,-1-1 0,1 1 0,0-1 0,0-1 0,0 1 0,0 0 0,0-1 0,0 0 0,0 0 0,1 0 0,-1 0 0,0-1 0,1 1 0,-1-1 0,0-1 0,6 1 0,2-3 0,0 0 0,0 0 0,0-1 0,0 0 0,-1-1 0,19-11 0,65-48 0,-7 5 0,-42 29 0,0-2 0,58-55 0,-24 20 0,-52 47 0,1 1 0,31-15 0,21-13 0,-54 29 0,-1-1 0,37-34 0,-59 49 12,1 1 0,0-1 0,0 1-1,1 0 1,-1 1 0,1-1 0,-1 1-1,1 0 1,0 0 0,0 1 0,-1 0-1,1 0 1,0 0 0,0 1 0,8 0-1,35-7-1564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37.285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 1 24575,'16'0'0,"1"2"0,0 0 0,-1 1 0,1 0 0,21 9 0,80 36 0,-30-10 0,-20-9 0,-1 3 0,-2 3 0,74 53 0,56 57 0,-55-39 0,-109-83 0,100 64 0,-34-25 0,-62-37 0,56 27 0,76 29 0,-54-22 0,-73-40 0,0 2 0,50 36 0,-32-20 0,171 125 0,-209-149 0,142 85 0,68 41 0,-118-51 0,-85-71 0,30 23 0,-55-37-136,0-1-1,1 1 1,-1-1-1,0 1 1,0 0-1,-1 0 1,1 0-1,-1 0 0,2 4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20:37.28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1599 0 24575,'2'115'0,"-5"122"0,2-228 0,-1-1 0,0 1 0,-1-1 0,0 0 0,0 0 0,-9 15 0,7-14 0,1 0 0,0 0 0,0 0 0,-4 19 0,5 5 0,0 0 0,2 0 0,4 34 0,-1-26 0,-4 47 0,2-85 0,-1 1 0,0-1 0,0 0 0,0 0 0,0 0 0,-1 0 0,1 0 0,-1 0 0,0 0 0,0-1 0,0 1 0,0 0 0,0-1 0,0 0 0,-1 1 0,1-1 0,-1 0 0,0 0 0,0-1 0,1 1 0,-1-1 0,0 1 0,0-1 0,-1 0 0,1 0 0,-4 1 0,-11 2 0,-1 0 0,1-1 0,-27 1 0,36-4 0,-255 1 0,-13 1 0,243 2 0,1 2 0,-40 12 0,-7 1 0,-315 57 0,348-69-455,-1-3 0,-74-2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6:50.071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4143 0 24575,'-5'1'0,"-1"0"0,1 0 0,0 0 0,-1 0 0,1 1 0,0 0 0,-7 4 0,-1 0 0,-68 32 0,-98 62 0,49-24 0,-72 44 0,127-74 0,-165 115 0,87-55 0,-163 91 0,91-75 0,10-1 0,-168 102 0,310-172 0,-28 17 0,-25 16 0,12-6 0,-3-8 0,-238 101 0,279-137 0,-87 52 0,75-37 0,-9 13 0,22-12 0,-67 27 0,70-39 0,54-28 0,7-3 0,-1-1 0,-1 0 0,1-1 0,-23 7 0,23-9 0,0 1 0,0 1 0,0 0 0,1 0 0,-15 10 0,12-7 0,6-5-151,0 0-1,0 0 0,0-1 0,0 0 1,0 0-1,-1-1 0,1 0 1,-9 0-1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6:50.07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253 1 24575,'-5'5'0,"1"0"0,0 0 0,0 1 0,0 0 0,1 0 0,-1 0 0,-2 8 0,-13 46 0,5-16 0,-25 58 0,-8 18 0,42-104 0,1 1 0,1 0 0,0 0 0,1 0 0,1 0 0,1 27 0,1-21 0,-2 0 0,-6 40 0,-19 84 0,16-95 0,2 0 0,-3 84 0,10-113 0,-1-1 0,-5 25 0,3-29 0,1 1 0,1 0 0,1 35 0,1-52 0,0-1 0,1 1 0,-1 0 0,0-1 0,1 1 0,0 0 0,-1-1 0,1 1 0,0 0 0,0-1 0,-1 1 0,1-1 0,0 0 0,1 1 0,-1-1 0,0 0 0,0 1 0,2 0 0,0 0 0,0 0 0,0-1 0,0 1 0,0-1 0,0 0 0,0 0 0,0 0 0,1 0 0,3 0 0,6 0 0,0-1 0,0 0 0,23-3 0,-36 3 0,2-1 0,278-20 0,597 22 0,-863-2 83,-1-1 0,1 0 0,14-4 0,29-4-1780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43.282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0 114 24575,'16'-6'0,"-1"1"0,1 1 0,1 0 0,-1 1 0,0 1 0,1 0 0,-1 1 0,25 2 0,-13-1 0,48-6 0,5-6 0,103 0 0,85 13 0,-101 1 0,1188-2 0,-1306-3 0,54-8 0,46-3 0,-126 13 0,1 0 0,-1-2 0,36-8 0,-18 4 0,-1 2 0,1 2 0,0 2 0,43 4 0,3-1 0,236-2-1365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7:11.34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 0 24575,'6'1'0,"1"0"0,0 0 0,-1 1 0,1 0 0,-1 0 0,0 0 0,10 6 0,0-1 0,86 41 0,122 78 0,-62-32 0,91 56 0,-158-92 0,205 143 0,-108-68 0,204 114 0,-114-94 0,-14-2 0,212 128 0,-389-215 0,36 21 0,30 21 0,-14-8 0,4-11 0,297 127 0,-348-171 0,108 65 0,-94-47 0,12 17 0,-29-16 0,85 35 0,-87-49 0,-69-36 0,-8-4 0,1 0 0,1 0 0,-1-2 0,29 9 0,-29-11 0,0 1 0,0 1 0,0 0 0,-1 1 0,18 11 0,-14-8 0,-8-5-151,-1-2-1,1 1 0,1-1 0,-1-1 1,0 0-1,1 0 0,-1-1 1,11 0-1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37:11.343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1452 1 24575,'6'6'0,"-1"1"0,0 0 0,0 0 0,0 0 0,-1 0 0,0 1 0,4 10 0,16 57 0,-7-20 0,32 72 0,10 24 0,-53-131 0,0 1 0,-2 0 0,-1 0 0,-1 1 0,0-1 0,-3 34 0,1-26 0,1 0 0,7 50 0,25 105 0,-20-119 0,-3 1 0,3 103 0,-11-140 0,0-1 0,7 31 0,-4-36 0,-2 0 0,0 1 0,-2 43 0,-1-65 0,0 1 0,0-1 0,-1 0 0,1 0 0,-1 0 0,0 0 0,1 0 0,-1 0 0,0 0 0,0 0 0,-1 0 0,1 0 0,0 0 0,-1-1 0,1 1 0,-1 0 0,1-1 0,-3 2 0,1 0 0,-1-1 0,0 0 0,1-1 0,-1 1 0,0-1 0,0 1 0,0-1 0,0 0 0,-5 0 0,-7 0 0,-1 0 0,1-1 0,-29-4 0,45 4 0,-2-1 0,-350-26 0,-746 28 0,1081-2 83,0-1 0,0 0 0,-19-6 0,-35-5-1780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57.351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 2 24575,'7'-1'0,"0"1"0,-1 0 0,1 0 0,0 1 0,0 0 0,-1 0 0,1 1 0,0-1 0,-1 1 0,0 1 0,1-1 0,-1 1 0,0 1 0,6 3 0,15 13 0,-2 0 0,38 41 0,11 9 0,-54-52 0,-2 2 0,0 0 0,-2 0 0,0 2 0,25 44 0,-35-58 0,0 1 0,1-1 0,0-1 0,0 1 0,17 12 0,21 22 0,-16-6 0,1-1 0,2-1 0,38 29 0,-67-60 0,1-1 0,-1 1 0,0 0 0,0 0 0,0 0 0,-1 0 0,1 0 0,-1 1 0,1-1 0,-1 1 0,0-1 0,-1 1 0,1 0 0,-1 0 0,1 0 0,-1 0 0,0 0 0,0 0 0,-1 0 0,0 1 0,1-1 0,-1 0 0,-1 0 0,1 0 0,0 1 0,-1-1 0,0 0 0,0 0 0,0 0 0,-1 0 0,1 0 0,-1-1 0,0 1 0,-2 3 0,-60 108 0,42-76 0,2 1 0,1 1 0,-20 64 0,31-83 0,-19 69 0,25-82 0,-1 0 0,-1 0 0,1-1 0,-8 13 0,6-12 0,0 0 0,1 0 0,-5 16 0,-11 42 0,-32 70 0,44-117 0,-19 30 0,-3 3 0,8-2 244,15-36-566,0 0 0,1 1 1,0 0-1,-6 30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46.21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5318 0 24575,'-7'1'0,"0"0"0,1 0 0,-1 1 0,0 0 0,1 0 0,-1 1 0,-9 4 0,-1 1 0,-86 41 0,-127 80 0,63-33 0,-92 58 0,162-94 0,-211 146 0,111-70 0,-208 117 0,116-95 0,14-4 0,-217 132 0,398-220 0,-36 21 0,-31 22 0,15-9 0,-5-11 0,-305 131 0,359-177 0,-113 68 0,97-48 0,-11 17 0,28-16 0,-87 35 0,90-50 0,71-37 0,7-3 0,0-1 0,-1 0 0,0-2 0,-29 9 0,29-10 0,1 0 0,0 0 0,0 2 0,0 0 0,-18 12 0,15-9 0,8-6-151,0 0-1,0 0 0,-1-1 0,1-1 1,-1 0-1,0 0 0,1-1 1,-12 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48.63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325 1 24575,'-6'6'0,"0"1"0,1 0 0,0 0 0,0 1 0,1-1 0,-1 1 0,-2 10 0,-18 59 0,7-20 0,-32 73 0,-11 25 0,55-134 0,1 0 0,0 1 0,2 0 0,1-1 0,0 1 0,3 35 0,-1-27 0,-1-1 0,-7 52 0,-26 108 0,21-123 0,2 2 0,-2 105 0,12-143 0,-2-1 0,-7 31 0,6-37 0,0 1 0,2 1 0,0 44 0,2-67 0,0 0 0,1 1 0,-1-1 0,1 0 0,-1 0 0,1 0 0,0 0 0,0 0 0,0 0 0,0 0 0,0 0 0,1 0 0,-1 0 0,0 0 0,1-1 0,-1 1 0,1 0 0,2 1 0,0-1 0,-1 0 0,1 0 0,0 0 0,0 0 0,0-1 0,0 0 0,0 1 0,0-2 0,5 2 0,8-1 0,-1 0 0,1-1 0,30-5 0,-47 5 0,2 0 0,358-28 0,766 29 0,-1108-2 83,-1-1 0,0 0 0,20-6 0,36-5-1780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0.68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2014 1 24575,'-41'44'0,"-58"85"0,24-27 0,-72 70 0,-109 149 0,146-172 0,-1 4 0,8-13 0,-11 15 0,43-51 0,30-45 0,-41 77 0,-51 77 0,59-100 0,4-21 0,7-9 0,32-42 0,-1-2 0,-58 54 0,-1 2 0,56-57 0,23-27 0,1 1 0,0 0 0,0 1 0,2 0 0,-1 1 0,2 0 0,0 0 0,0 1 0,-5 17 0,8-19 87,0 0-1,-12 20 1,0 0-1712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2.772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27"/>
    </inkml:brush>
  </inkml:definitions>
  <inkml:trace contextRef="#ctx0" brushRef="#br0">0 0 24575,'0'678'0,"2"-654"0,1 1 0,1-1 0,1 0 0,1 0 0,10 24 0,-2-2 0,-3-12 0,-6-20 0,0 0 0,-2 0 0,4 22 0,-7-32 0,0 0 0,1 0 0,0 1 0,0-1 0,0 0 0,0 0 0,0 0 0,1 0 0,0 0 0,0-1 0,0 1 0,0 0 0,4 4 0,-3-6 0,0 0 0,0 0 0,-1 0 0,1 0 0,0 0 0,1-1 0,-1 1 0,0-1 0,0 0 0,1 0 0,-1 0 0,0-1 0,1 1 0,-1-1 0,1 0 0,-1 0 0,5 0 0,7-2 0,0 0 0,0-2 0,0 1 0,-1-2 0,20-7 0,24-8 0,-19 8 0,40-19 0,-42 16 0,50-14 0,13-5 0,-1 1 0,-53 22 0,-1-2 0,0-2 0,55-27 0,5 0 0,-73 31 0,52-26 0,21-9 0,-40 19 0,-45 18-273,0 1 0,1 1 0,0 1 0,41-7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0:57.170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58"/>
    </inkml:brush>
  </inkml:definitions>
  <inkml:trace contextRef="#ctx0" brushRef="#br0">0 35 24575,'7'1'0,"-1"1"0,0 0 0,1 0 0,-1 1 0,0-1 0,0 1 0,0 0 0,-1 1 0,1 0 0,-1 0 0,0 0 0,0 0 0,6 7 0,10 7 0,9 3 0,50 27 0,-54-34 0,-1 1 0,-1 1 0,37 30 0,-28-17 0,-21-20 0,-1 0 0,18 21 0,-20-21 0,0-1 0,0 0 0,1-1 0,0 0 0,0 0 0,1-1 0,12 5 0,4 3 0,2 1 0,-22-12 0,0 1 0,0-1 0,-1 1 0,1 1 0,-1-1 0,0 1 0,11 11 0,-2 0 0,-4-3 0,0 0 0,1-1 0,1 0 0,18 13 0,3 1 0,-32-22 0,1-1 0,1 0 0,-1 0 0,0-1 0,1 1 0,-1-1 0,1 1 0,0-1 0,0-1 0,0 1 0,0 0 0,0-1 0,0 0 0,0 0 0,1 0 0,-1 0 0,0-1 0,1 1 0,-1-1 0,0-1 0,6 1 0,2-3 0,0 0 0,0 0 0,0-1 0,0 0 0,-1-1 0,19-11 0,65-48 0,-7 5 0,-42 29 0,0-2 0,58-55 0,-24 20 0,-52 47 0,1 1 0,31-15 0,21-13 0,-54 29 0,-1-1 0,37-34 0,-59 49 12,1 1 0,0-1 0,0 1-1,1 0 1,-1 1 0,1-1 0,-1 1-1,1 0 1,0 0 0,0 1 0,-1 0-1,1 0 1,0 0 0,0 1 0,8 0-1,35-7-1564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9T14:11:04.166"/>
    </inkml:context>
    <inkml:brush xml:id="br0">
      <inkml:brushProperty name="width" value="0.35" units="cm"/>
      <inkml:brushProperty name="height" value="0.35" units="cm"/>
      <inkml:brushProperty name="color" value="#849398"/>
      <inkml:brushProperty name="transparency" value="147"/>
    </inkml:brush>
  </inkml:definitions>
  <inkml:trace contextRef="#ctx0" brushRef="#br0">1 1 24575,'16'0'0,"1"2"0,0 0 0,-1 1 0,1 0 0,21 9 0,80 36 0,-30-10 0,-20-9 0,-1 3 0,-2 3 0,74 53 0,56 57 0,-55-39 0,-109-83 0,100 64 0,-34-25 0,-62-37 0,56 27 0,76 29 0,-54-22 0,-73-40 0,0 2 0,50 36 0,-32-20 0,171 125 0,-209-149 0,142 85 0,68 41 0,-118-51 0,-85-71 0,30 23 0,-55-37-136,0-1-1,1 1 1,-1-1-1,0 1 1,0 0-1,-1 0 1,1 0-1,-1 0 0,2 4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8B390-B6C1-0368-63DB-3C3F564FC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BFC57-4B12-1550-9F96-D9179070A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74C10-CC98-B092-ED94-8D96857D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31A79-0064-671C-CCCC-BAA77685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6CF86-6A48-931F-5CA4-C2BB91318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7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6C6E-ED13-2E50-5C92-FEC1A026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4A6B2-D131-E698-C97E-E5370DD8E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3175E-6D5E-C214-9BA9-4644F06D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360F9-0D59-B396-AA69-83D622C4F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F3184-7B13-980D-030C-F6186F09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51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E38E9B-C5D6-D509-DF87-E69660FC8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F2F699-8BB3-AACB-763F-769019D51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CD0E4-79AB-22BA-BF93-5EF3F890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FA0F8-6D3E-93A0-3E14-9C4CD9A1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2D40-40F2-98CE-CB33-CFE43D67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21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F301-B859-C47A-6009-0884579DD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3B00-4C9B-16C5-C235-ACB94368A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B11C1-AEB8-B8BC-4C55-73EB5FC4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9EFCF-8659-B19E-9E93-D1562B7F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9D596-D4FA-59FF-8337-670190BB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65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552B5-634F-7FB0-349E-09988ED0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19554-34BB-FC12-AA2C-F10F776C3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C1E43-0EF8-9504-0590-CC157584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42A63-04A8-9D82-A66A-2E1EA456D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7C7A3-DD75-14C5-925D-C9331B2F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53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6E5D0-38E4-874A-1DE8-6E859DAD1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79A48-AB6D-BDB4-DFA7-C380EE6A8C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22912-7033-0F60-4220-667CBBCCB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660A0-1174-2BAD-6027-8262F260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E3B9F-7D03-04D6-F6C9-17192B02B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32549-79D9-F583-B824-24127A2B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70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8DEF8-7CE0-227C-357F-B61DEB86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7B7CA-0C97-3596-3FFD-40C2820F3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2C2A4-84D7-6584-7893-8788A24C9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DDF541-4D01-1751-AD90-963916783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B51017-3911-9385-E01F-0919F1810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6BD-2E77-7B55-E96A-83F52A6D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04DEC7-4245-7177-CDFA-2AFC2F5A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ED82F-DCD9-6ACE-9DBF-6196EED7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99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4375-3476-3A86-E849-DB27F345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250E3A-04A7-5C9D-1EE1-7DD67BE2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37537A-3739-5BC8-2E8F-9107F196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A2C120-0B12-FF47-38CC-50D5D8F0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2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EDE30-F449-DA9E-7C75-A2589776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D1E0A-8C04-E7F8-8F41-D719FF2A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42F9D-6012-A08B-FCAE-C0943E9E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48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B573F-377D-23B4-F6E0-5E6618639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D2397-A8F3-996B-8398-5488058E7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E6E9D8-63F9-1D13-546F-FFB2853C3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A7CC1-87C2-15C5-008B-FD7DCEE3C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7974C-BD16-158E-4AF7-5ECB5268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C97FD0-CDC2-5860-44E4-AB332B1E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032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C3583-0AD9-7B0B-030C-7DE4235EE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0D24C0-3525-5796-7C6E-669B1252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0F73D-90B1-70C5-C377-5B6589ECD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6A1B04-FBB2-2777-4E12-EF742644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CA24B-CEB7-3408-2C12-B8E7AA0B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FF2A6-D5E6-46A6-98AF-92C5B71C6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42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66771C-6060-E42D-F78E-14DF44F6C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D16BA-F8B8-1D60-11A7-05DF8EC22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FBC0-CC81-9124-E7C0-F44D3F8E0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BC9DF4-E88B-46A6-B9FD-9D7719672E33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16ACE-B990-CB36-ADF7-AE864B5A1E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F33C1-03B3-8D0F-4EC1-F186E7917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47A753-6FFB-460D-9597-7EF9BFB488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61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customXml" Target="../ink/ink19.xm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customXml" Target="../ink/ink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1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12" Type="http://schemas.openxmlformats.org/officeDocument/2006/relationships/customXml" Target="../ink/ink8.xml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openxmlformats.org/officeDocument/2006/relationships/customXml" Target="../ink/ink7.xml"/><Relationship Id="rId4" Type="http://schemas.openxmlformats.org/officeDocument/2006/relationships/customXml" Target="../ink/ink4.xml"/><Relationship Id="rId9" Type="http://schemas.openxmlformats.org/officeDocument/2006/relationships/image" Target="../media/image11.png"/><Relationship Id="rId14" Type="http://schemas.openxmlformats.org/officeDocument/2006/relationships/customXml" Target="../ink/ink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12" Type="http://schemas.openxmlformats.org/officeDocument/2006/relationships/customXml" Target="../ink/ink15.xml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14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20.png"/><Relationship Id="rId14" Type="http://schemas.openxmlformats.org/officeDocument/2006/relationships/customXml" Target="../ink/ink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B1AE-7FD4-EB7C-CA0E-D2F90F943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38204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omic Sans MS" panose="030F0702030302020204" pitchFamily="66" charset="0"/>
              </a:rPr>
              <a:t>Fy </a:t>
            </a:r>
            <a:r>
              <a:rPr lang="en-GB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nghymhorthion</a:t>
            </a:r>
            <a:r>
              <a:rPr lang="en-GB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GB" b="1">
                <a:solidFill>
                  <a:srgbClr val="0070C0"/>
                </a:solidFill>
                <a:latin typeface="Comic Sans MS" panose="030F0702030302020204" pitchFamily="66" charset="0"/>
              </a:rPr>
              <a:t>clyw</a:t>
            </a:r>
            <a:endParaRPr lang="en-GB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EB658B-F38C-7DC4-31A5-049492A81FBE}"/>
              </a:ext>
            </a:extLst>
          </p:cNvPr>
          <p:cNvSpPr/>
          <p:nvPr/>
        </p:nvSpPr>
        <p:spPr>
          <a:xfrm>
            <a:off x="2319251" y="2934393"/>
            <a:ext cx="3649287" cy="3383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……. yn gwisgo cymhorthion clyw yma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8C3A15-15E7-353E-D70B-800B3024C567}"/>
              </a:ext>
            </a:extLst>
          </p:cNvPr>
          <p:cNvSpPr/>
          <p:nvPr/>
        </p:nvSpPr>
        <p:spPr>
          <a:xfrm>
            <a:off x="6692438" y="2934393"/>
            <a:ext cx="3649287" cy="3383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Lun o gymhorthion clyw ….. yma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329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The Smiley Face (Yes, That One) Is Getting An Animated Show">
            <a:extLst>
              <a:ext uri="{FF2B5EF4-FFF2-40B4-BE49-F238E27FC236}">
                <a16:creationId xmlns:a16="http://schemas.microsoft.com/office/drawing/2014/main" id="{FDCB30D7-AF39-BBF9-54A7-B533B5855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50" y="3113335"/>
            <a:ext cx="3436093" cy="24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E5034C-B284-56BB-73D4-55668522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3200" dirty="0"/>
              <a:t>Rwy’n hapus pan rwy’n gwisgo fy nghymhorthion clyw! </a:t>
            </a:r>
            <a:endParaRPr lang="en-GB" sz="3200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5EF9FE7D-A602-9A09-9A7D-3F71BCA17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190704" y="2819051"/>
            <a:ext cx="2933991" cy="27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33B757-1AC4-D223-8EE2-5AA868496B45}"/>
              </a:ext>
            </a:extLst>
          </p:cNvPr>
          <p:cNvSpPr/>
          <p:nvPr/>
        </p:nvSpPr>
        <p:spPr>
          <a:xfrm>
            <a:off x="4903883" y="2738675"/>
            <a:ext cx="2927109" cy="27829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……. yn gwenu/chwerthin gyda’r cymhorthion i mewn 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E58F36-4AAD-EEF0-261D-57D269EF8206}"/>
              </a:ext>
            </a:extLst>
          </p:cNvPr>
          <p:cNvSpPr/>
          <p:nvPr/>
        </p:nvSpPr>
        <p:spPr>
          <a:xfrm>
            <a:off x="443649" y="2184301"/>
            <a:ext cx="11531099" cy="4308573"/>
          </a:xfrm>
          <a:custGeom>
            <a:avLst/>
            <a:gdLst>
              <a:gd name="csX0" fmla="*/ 0 w 11531099"/>
              <a:gd name="csY0" fmla="*/ 2154287 h 4308573"/>
              <a:gd name="csX1" fmla="*/ 5765550 w 11531099"/>
              <a:gd name="csY1" fmla="*/ 0 h 4308573"/>
              <a:gd name="csX2" fmla="*/ 11531100 w 11531099"/>
              <a:gd name="csY2" fmla="*/ 2154287 h 4308573"/>
              <a:gd name="csX3" fmla="*/ 5765550 w 11531099"/>
              <a:gd name="csY3" fmla="*/ 4308574 h 4308573"/>
              <a:gd name="csX4" fmla="*/ 0 w 11531099"/>
              <a:gd name="csY4" fmla="*/ 2154287 h 43085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531099" h="4308573" extrusionOk="0">
                <a:moveTo>
                  <a:pt x="0" y="2154287"/>
                </a:moveTo>
                <a:cubicBezTo>
                  <a:pt x="-330907" y="760396"/>
                  <a:pt x="2130635" y="169151"/>
                  <a:pt x="5765550" y="0"/>
                </a:cubicBezTo>
                <a:cubicBezTo>
                  <a:pt x="9290073" y="71641"/>
                  <a:pt x="11300249" y="971847"/>
                  <a:pt x="11531100" y="2154287"/>
                </a:cubicBezTo>
                <a:cubicBezTo>
                  <a:pt x="11443620" y="3429496"/>
                  <a:pt x="8831038" y="4964869"/>
                  <a:pt x="5765550" y="4308574"/>
                </a:cubicBezTo>
                <a:cubicBezTo>
                  <a:pt x="2558355" y="4296007"/>
                  <a:pt x="230435" y="3454171"/>
                  <a:pt x="0" y="2154287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51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8C01D-05D8-2B33-AE8F-ADF0BD6C2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753D67-2BC5-D8FD-3BCC-31D1C93F4FEB}"/>
              </a:ext>
            </a:extLst>
          </p:cNvPr>
          <p:cNvSpPr/>
          <p:nvPr/>
        </p:nvSpPr>
        <p:spPr>
          <a:xfrm>
            <a:off x="3575895" y="3932827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ffrindiau (os oes caniatâd) yn gwenu gyda bawd i fyny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A56657-CC98-76A9-902C-BDB05CF21538}"/>
              </a:ext>
            </a:extLst>
          </p:cNvPr>
          <p:cNvSpPr/>
          <p:nvPr/>
        </p:nvSpPr>
        <p:spPr>
          <a:xfrm>
            <a:off x="6134529" y="3932827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bobl bwysig eraill – yn gwenu gyda bawd i fyny </a:t>
            </a:r>
            <a:r>
              <a:rPr lang="en-GB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08064F-2B42-C790-5728-BE878B4E0EF5}"/>
              </a:ext>
            </a:extLst>
          </p:cNvPr>
          <p:cNvSpPr/>
          <p:nvPr/>
        </p:nvSpPr>
        <p:spPr>
          <a:xfrm>
            <a:off x="6160560" y="1402639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staff – yn gwenu / bawd i fyny </a:t>
            </a:r>
            <a:endParaRPr lang="en-GB" dirty="0"/>
          </a:p>
        </p:txBody>
      </p:sp>
      <p:pic>
        <p:nvPicPr>
          <p:cNvPr id="7" name="Picture 4" descr="The Smiley Face (Yes, That One) Is Getting An Animated Show">
            <a:extLst>
              <a:ext uri="{FF2B5EF4-FFF2-40B4-BE49-F238E27FC236}">
                <a16:creationId xmlns:a16="http://schemas.microsoft.com/office/drawing/2014/main" id="{0E8E1A0B-3C04-A6DE-622A-72D654324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561" y="3812280"/>
            <a:ext cx="2642050" cy="185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32CF0B-5FEF-71FC-1651-F4F98138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3600" dirty="0"/>
              <a:t>Mae pawb yn falch </a:t>
            </a:r>
            <a:r>
              <a:rPr lang="cy-GB" sz="3600" dirty="0" err="1"/>
              <a:t>ohona</a:t>
            </a:r>
            <a:r>
              <a:rPr lang="cy-GB" sz="3600" dirty="0"/>
              <a:t> i!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EC7DF511-626C-8769-862B-9CDB9B437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647703" y="2287855"/>
            <a:ext cx="2490160" cy="236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0BADEE-BB9B-302C-540E-F70D72AD9918}"/>
              </a:ext>
            </a:extLst>
          </p:cNvPr>
          <p:cNvSpPr/>
          <p:nvPr/>
        </p:nvSpPr>
        <p:spPr>
          <a:xfrm>
            <a:off x="3584754" y="1402639"/>
            <a:ext cx="2490160" cy="246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Mam a Dad – yn gwenu / bawd i fyny </a:t>
            </a:r>
            <a:endParaRPr lang="en-GB" dirty="0"/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811A2D28-7F96-FC3E-1085-EE879B4FF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612" y="1192903"/>
            <a:ext cx="2619377" cy="26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98DBBF0-C4E2-84DA-26B8-43DC4CEA581E}"/>
              </a:ext>
            </a:extLst>
          </p:cNvPr>
          <p:cNvSpPr/>
          <p:nvPr/>
        </p:nvSpPr>
        <p:spPr>
          <a:xfrm>
            <a:off x="511743" y="1690688"/>
            <a:ext cx="11297635" cy="4243184"/>
          </a:xfrm>
          <a:custGeom>
            <a:avLst/>
            <a:gdLst>
              <a:gd name="csX0" fmla="*/ 0 w 11297635"/>
              <a:gd name="csY0" fmla="*/ 2121592 h 4243184"/>
              <a:gd name="csX1" fmla="*/ 5648818 w 11297635"/>
              <a:gd name="csY1" fmla="*/ 0 h 4243184"/>
              <a:gd name="csX2" fmla="*/ 11297636 w 11297635"/>
              <a:gd name="csY2" fmla="*/ 2121592 h 4243184"/>
              <a:gd name="csX3" fmla="*/ 5648818 w 11297635"/>
              <a:gd name="csY3" fmla="*/ 4243184 h 4243184"/>
              <a:gd name="csX4" fmla="*/ 0 w 11297635"/>
              <a:gd name="csY4" fmla="*/ 2121592 h 42431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97635" h="4243184" extrusionOk="0">
                <a:moveTo>
                  <a:pt x="0" y="2121592"/>
                </a:moveTo>
                <a:cubicBezTo>
                  <a:pt x="-657451" y="544338"/>
                  <a:pt x="2437636" y="34314"/>
                  <a:pt x="5648818" y="0"/>
                </a:cubicBezTo>
                <a:cubicBezTo>
                  <a:pt x="9042381" y="57643"/>
                  <a:pt x="11201471" y="952927"/>
                  <a:pt x="11297636" y="2121592"/>
                </a:cubicBezTo>
                <a:cubicBezTo>
                  <a:pt x="11153603" y="3433971"/>
                  <a:pt x="8733990" y="4434343"/>
                  <a:pt x="5648818" y="4243184"/>
                </a:cubicBezTo>
                <a:cubicBezTo>
                  <a:pt x="2319774" y="4128677"/>
                  <a:pt x="242542" y="3409204"/>
                  <a:pt x="0" y="2121592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60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AFFF2-2717-C7CB-45D9-F6D5414F4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85" y="433084"/>
            <a:ext cx="4739839" cy="1165394"/>
          </a:xfrm>
        </p:spPr>
        <p:txBody>
          <a:bodyPr>
            <a:noAutofit/>
          </a:bodyPr>
          <a:lstStyle/>
          <a:p>
            <a:r>
              <a:rPr lang="cy-GB" sz="2800" dirty="0"/>
              <a:t>Dydw i ddim yn gwisgo fy nghymhorthion pan ……. </a:t>
            </a:r>
            <a:endParaRPr lang="en-GB" sz="2800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2D7E589B-ADB2-854A-FE99-148F08A15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4672270" y="1202685"/>
            <a:ext cx="1981557" cy="187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6671A6D5-0FA5-BE05-40A7-14A89F6F1456}"/>
              </a:ext>
            </a:extLst>
          </p:cNvPr>
          <p:cNvSpPr/>
          <p:nvPr/>
        </p:nvSpPr>
        <p:spPr>
          <a:xfrm>
            <a:off x="4559892" y="1202685"/>
            <a:ext cx="2206312" cy="1879546"/>
          </a:xfrm>
          <a:custGeom>
            <a:avLst/>
            <a:gdLst>
              <a:gd name="csX0" fmla="*/ 0 w 2206312"/>
              <a:gd name="csY0" fmla="*/ 939773 h 1879546"/>
              <a:gd name="csX1" fmla="*/ 1103156 w 2206312"/>
              <a:gd name="csY1" fmla="*/ 0 h 1879546"/>
              <a:gd name="csX2" fmla="*/ 2206312 w 2206312"/>
              <a:gd name="csY2" fmla="*/ 939773 h 1879546"/>
              <a:gd name="csX3" fmla="*/ 1103156 w 2206312"/>
              <a:gd name="csY3" fmla="*/ 1879546 h 1879546"/>
              <a:gd name="csX4" fmla="*/ 0 w 2206312"/>
              <a:gd name="csY4" fmla="*/ 939773 h 1879546"/>
              <a:gd name="csX5" fmla="*/ 1842540 w 2206312"/>
              <a:gd name="csY5" fmla="*/ 1499627 h 1879546"/>
              <a:gd name="csX6" fmla="*/ 1681885 w 2206312"/>
              <a:gd name="csY6" fmla="*/ 260430 h 1879546"/>
              <a:gd name="csX7" fmla="*/ 446594 w 2206312"/>
              <a:gd name="csY7" fmla="*/ 311858 h 1879546"/>
              <a:gd name="csX8" fmla="*/ 870031 w 2206312"/>
              <a:gd name="csY8" fmla="*/ 672148 h 1879546"/>
              <a:gd name="csX9" fmla="*/ 1293468 w 2206312"/>
              <a:gd name="csY9" fmla="*/ 1032438 h 1879546"/>
              <a:gd name="csX10" fmla="*/ 1842540 w 2206312"/>
              <a:gd name="csY10" fmla="*/ 1499627 h 1879546"/>
              <a:gd name="csX11" fmla="*/ 363772 w 2206312"/>
              <a:gd name="csY11" fmla="*/ 379919 h 1879546"/>
              <a:gd name="csX12" fmla="*/ 524427 w 2206312"/>
              <a:gd name="csY12" fmla="*/ 1619116 h 1879546"/>
              <a:gd name="csX13" fmla="*/ 1759718 w 2206312"/>
              <a:gd name="csY13" fmla="*/ 1567688 h 1879546"/>
              <a:gd name="csX14" fmla="*/ 1266484 w 2206312"/>
              <a:gd name="csY14" fmla="*/ 1148010 h 1879546"/>
              <a:gd name="csX15" fmla="*/ 787209 w 2206312"/>
              <a:gd name="csY15" fmla="*/ 740209 h 1879546"/>
              <a:gd name="csX16" fmla="*/ 363772 w 2206312"/>
              <a:gd name="csY16" fmla="*/ 379919 h 18795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206312" h="1879546" fill="none" extrusionOk="0">
                <a:moveTo>
                  <a:pt x="0" y="939773"/>
                </a:moveTo>
                <a:cubicBezTo>
                  <a:pt x="-35963" y="347442"/>
                  <a:pt x="505018" y="-150389"/>
                  <a:pt x="1103156" y="0"/>
                </a:cubicBezTo>
                <a:cubicBezTo>
                  <a:pt x="1685082" y="15958"/>
                  <a:pt x="2152448" y="517062"/>
                  <a:pt x="2206312" y="939773"/>
                </a:cubicBezTo>
                <a:cubicBezTo>
                  <a:pt x="2304347" y="1531642"/>
                  <a:pt x="1711501" y="1901207"/>
                  <a:pt x="1103156" y="1879546"/>
                </a:cubicBezTo>
                <a:cubicBezTo>
                  <a:pt x="599530" y="1816889"/>
                  <a:pt x="-22769" y="1494942"/>
                  <a:pt x="0" y="939773"/>
                </a:cubicBezTo>
                <a:close/>
                <a:moveTo>
                  <a:pt x="1842540" y="1499627"/>
                </a:moveTo>
                <a:cubicBezTo>
                  <a:pt x="2147928" y="1134672"/>
                  <a:pt x="2206044" y="625162"/>
                  <a:pt x="1681885" y="260430"/>
                </a:cubicBezTo>
                <a:cubicBezTo>
                  <a:pt x="1211558" y="85848"/>
                  <a:pt x="805299" y="-4664"/>
                  <a:pt x="446594" y="311858"/>
                </a:cubicBezTo>
                <a:cubicBezTo>
                  <a:pt x="654096" y="452295"/>
                  <a:pt x="774235" y="603209"/>
                  <a:pt x="870031" y="672148"/>
                </a:cubicBezTo>
                <a:cubicBezTo>
                  <a:pt x="965827" y="741087"/>
                  <a:pt x="1156721" y="896315"/>
                  <a:pt x="1293468" y="1032438"/>
                </a:cubicBezTo>
                <a:cubicBezTo>
                  <a:pt x="1430215" y="1168561"/>
                  <a:pt x="1661760" y="1314303"/>
                  <a:pt x="1842540" y="1499627"/>
                </a:cubicBezTo>
                <a:close/>
                <a:moveTo>
                  <a:pt x="363772" y="379919"/>
                </a:moveTo>
                <a:cubicBezTo>
                  <a:pt x="-22628" y="798155"/>
                  <a:pt x="119065" y="1305703"/>
                  <a:pt x="524427" y="1619116"/>
                </a:cubicBezTo>
                <a:cubicBezTo>
                  <a:pt x="993618" y="1822903"/>
                  <a:pt x="1425196" y="1832955"/>
                  <a:pt x="1759718" y="1567688"/>
                </a:cubicBezTo>
                <a:cubicBezTo>
                  <a:pt x="1615458" y="1464200"/>
                  <a:pt x="1363813" y="1244327"/>
                  <a:pt x="1266484" y="1148010"/>
                </a:cubicBezTo>
                <a:cubicBezTo>
                  <a:pt x="1169155" y="1051693"/>
                  <a:pt x="1002178" y="906265"/>
                  <a:pt x="787209" y="740209"/>
                </a:cubicBezTo>
                <a:cubicBezTo>
                  <a:pt x="572240" y="574153"/>
                  <a:pt x="481836" y="448231"/>
                  <a:pt x="363772" y="379919"/>
                </a:cubicBezTo>
                <a:close/>
              </a:path>
              <a:path w="2206312" h="1879546" stroke="0" extrusionOk="0">
                <a:moveTo>
                  <a:pt x="0" y="939773"/>
                </a:moveTo>
                <a:cubicBezTo>
                  <a:pt x="-27429" y="403832"/>
                  <a:pt x="411000" y="31114"/>
                  <a:pt x="1103156" y="0"/>
                </a:cubicBezTo>
                <a:cubicBezTo>
                  <a:pt x="1794789" y="17342"/>
                  <a:pt x="2082749" y="424680"/>
                  <a:pt x="2206312" y="939773"/>
                </a:cubicBezTo>
                <a:cubicBezTo>
                  <a:pt x="2118375" y="1544670"/>
                  <a:pt x="1697911" y="1959696"/>
                  <a:pt x="1103156" y="1879546"/>
                </a:cubicBezTo>
                <a:cubicBezTo>
                  <a:pt x="408532" y="1832839"/>
                  <a:pt x="32942" y="1474535"/>
                  <a:pt x="0" y="939773"/>
                </a:cubicBezTo>
                <a:close/>
                <a:moveTo>
                  <a:pt x="1842540" y="1499627"/>
                </a:moveTo>
                <a:cubicBezTo>
                  <a:pt x="2271980" y="1132997"/>
                  <a:pt x="2224823" y="433365"/>
                  <a:pt x="1681885" y="260430"/>
                </a:cubicBezTo>
                <a:cubicBezTo>
                  <a:pt x="1278456" y="32118"/>
                  <a:pt x="725795" y="122160"/>
                  <a:pt x="446594" y="311858"/>
                </a:cubicBezTo>
                <a:cubicBezTo>
                  <a:pt x="583968" y="425118"/>
                  <a:pt x="721894" y="579869"/>
                  <a:pt x="883990" y="684026"/>
                </a:cubicBezTo>
                <a:cubicBezTo>
                  <a:pt x="1046086" y="788183"/>
                  <a:pt x="1119527" y="881108"/>
                  <a:pt x="1349306" y="1079949"/>
                </a:cubicBezTo>
                <a:cubicBezTo>
                  <a:pt x="1579085" y="1278790"/>
                  <a:pt x="1688989" y="1326816"/>
                  <a:pt x="1842540" y="1499627"/>
                </a:cubicBezTo>
                <a:close/>
                <a:moveTo>
                  <a:pt x="363772" y="379919"/>
                </a:moveTo>
                <a:cubicBezTo>
                  <a:pt x="-22458" y="710251"/>
                  <a:pt x="76581" y="1448718"/>
                  <a:pt x="524427" y="1619116"/>
                </a:cubicBezTo>
                <a:cubicBezTo>
                  <a:pt x="930299" y="1814067"/>
                  <a:pt x="1477864" y="1779456"/>
                  <a:pt x="1759718" y="1567688"/>
                </a:cubicBezTo>
                <a:cubicBezTo>
                  <a:pt x="1566060" y="1415025"/>
                  <a:pt x="1469323" y="1303673"/>
                  <a:pt x="1294403" y="1171765"/>
                </a:cubicBezTo>
                <a:cubicBezTo>
                  <a:pt x="1119483" y="1039858"/>
                  <a:pt x="989232" y="883483"/>
                  <a:pt x="857006" y="799597"/>
                </a:cubicBezTo>
                <a:cubicBezTo>
                  <a:pt x="724780" y="715711"/>
                  <a:pt x="486824" y="501430"/>
                  <a:pt x="363772" y="379919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252CD9-2609-D5D0-3304-501377B4C019}"/>
              </a:ext>
            </a:extLst>
          </p:cNvPr>
          <p:cNvSpPr/>
          <p:nvPr/>
        </p:nvSpPr>
        <p:spPr>
          <a:xfrm>
            <a:off x="1054311" y="3429000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….. yn cysgu yn y gwely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DA2B9C-239F-C638-9F05-5D7DC29EA243}"/>
              </a:ext>
            </a:extLst>
          </p:cNvPr>
          <p:cNvSpPr/>
          <p:nvPr/>
        </p:nvSpPr>
        <p:spPr>
          <a:xfrm>
            <a:off x="7209810" y="3309516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bath/gawod </a:t>
            </a:r>
            <a:endParaRPr lang="en-GB" dirty="0"/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A111EDD3-F6C0-DB9E-C420-DC0CDECF03A3}"/>
              </a:ext>
            </a:extLst>
          </p:cNvPr>
          <p:cNvSpPr/>
          <p:nvPr/>
        </p:nvSpPr>
        <p:spPr>
          <a:xfrm>
            <a:off x="575586" y="3055191"/>
            <a:ext cx="3762950" cy="3024595"/>
          </a:xfrm>
          <a:custGeom>
            <a:avLst/>
            <a:gdLst>
              <a:gd name="csX0" fmla="*/ 0 w 3762950"/>
              <a:gd name="csY0" fmla="*/ 1512298 h 3024595"/>
              <a:gd name="csX1" fmla="*/ 1881475 w 3762950"/>
              <a:gd name="csY1" fmla="*/ 0 h 3024595"/>
              <a:gd name="csX2" fmla="*/ 3762950 w 3762950"/>
              <a:gd name="csY2" fmla="*/ 1512298 h 3024595"/>
              <a:gd name="csX3" fmla="*/ 1881475 w 3762950"/>
              <a:gd name="csY3" fmla="*/ 3024596 h 3024595"/>
              <a:gd name="csX4" fmla="*/ 0 w 3762950"/>
              <a:gd name="csY4" fmla="*/ 1512298 h 3024595"/>
              <a:gd name="csX5" fmla="*/ 3145072 w 3762950"/>
              <a:gd name="csY5" fmla="*/ 2417532 h 3024595"/>
              <a:gd name="csX6" fmla="*/ 2794125 w 3762950"/>
              <a:gd name="csY6" fmla="*/ 376854 h 3024595"/>
              <a:gd name="csX7" fmla="*/ 756643 w 3762950"/>
              <a:gd name="csY7" fmla="*/ 500708 h 3024595"/>
              <a:gd name="csX8" fmla="*/ 1258213 w 3762950"/>
              <a:gd name="csY8" fmla="*/ 903241 h 3024595"/>
              <a:gd name="csX9" fmla="*/ 1712015 w 3762950"/>
              <a:gd name="csY9" fmla="*/ 1267438 h 3024595"/>
              <a:gd name="csX10" fmla="*/ 2118048 w 3762950"/>
              <a:gd name="csY10" fmla="*/ 1593298 h 3024595"/>
              <a:gd name="csX11" fmla="*/ 2619618 w 3762950"/>
              <a:gd name="csY11" fmla="*/ 1995831 h 3024595"/>
              <a:gd name="csX12" fmla="*/ 3145072 w 3762950"/>
              <a:gd name="csY12" fmla="*/ 2417532 h 3024595"/>
              <a:gd name="csX13" fmla="*/ 617878 w 3762950"/>
              <a:gd name="csY13" fmla="*/ 607063 h 3024595"/>
              <a:gd name="csX14" fmla="*/ 968825 w 3762950"/>
              <a:gd name="csY14" fmla="*/ 2647741 h 3024595"/>
              <a:gd name="csX15" fmla="*/ 3006307 w 3762950"/>
              <a:gd name="csY15" fmla="*/ 2523887 h 3024595"/>
              <a:gd name="csX16" fmla="*/ 2576390 w 3762950"/>
              <a:gd name="csY16" fmla="*/ 2178859 h 3024595"/>
              <a:gd name="csX17" fmla="*/ 2170357 w 3762950"/>
              <a:gd name="csY17" fmla="*/ 1852999 h 3024595"/>
              <a:gd name="csX18" fmla="*/ 1740440 w 3762950"/>
              <a:gd name="csY18" fmla="*/ 1507970 h 3024595"/>
              <a:gd name="csX19" fmla="*/ 1286638 w 3762950"/>
              <a:gd name="csY19" fmla="*/ 1143774 h 3024595"/>
              <a:gd name="csX20" fmla="*/ 617878 w 3762950"/>
              <a:gd name="csY20" fmla="*/ 607063 h 3024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62950" h="3024595" fill="none" extrusionOk="0">
                <a:moveTo>
                  <a:pt x="0" y="1512298"/>
                </a:moveTo>
                <a:cubicBezTo>
                  <a:pt x="217910" y="547821"/>
                  <a:pt x="744022" y="156124"/>
                  <a:pt x="1881475" y="0"/>
                </a:cubicBezTo>
                <a:cubicBezTo>
                  <a:pt x="2749559" y="9119"/>
                  <a:pt x="3845631" y="840788"/>
                  <a:pt x="3762950" y="1512298"/>
                </a:cubicBezTo>
                <a:cubicBezTo>
                  <a:pt x="3715056" y="2372774"/>
                  <a:pt x="2933649" y="2949887"/>
                  <a:pt x="1881475" y="3024596"/>
                </a:cubicBezTo>
                <a:cubicBezTo>
                  <a:pt x="687462" y="3015829"/>
                  <a:pt x="66950" y="2405157"/>
                  <a:pt x="0" y="1512298"/>
                </a:cubicBezTo>
                <a:close/>
                <a:moveTo>
                  <a:pt x="3145072" y="2417532"/>
                </a:moveTo>
                <a:cubicBezTo>
                  <a:pt x="3790392" y="2022939"/>
                  <a:pt x="3632707" y="950122"/>
                  <a:pt x="2794125" y="376854"/>
                </a:cubicBezTo>
                <a:cubicBezTo>
                  <a:pt x="2103483" y="-7178"/>
                  <a:pt x="1416380" y="139225"/>
                  <a:pt x="756643" y="500708"/>
                </a:cubicBezTo>
                <a:cubicBezTo>
                  <a:pt x="902966" y="621506"/>
                  <a:pt x="1092712" y="785089"/>
                  <a:pt x="1258213" y="903241"/>
                </a:cubicBezTo>
                <a:cubicBezTo>
                  <a:pt x="1423714" y="1021393"/>
                  <a:pt x="1474061" y="1104146"/>
                  <a:pt x="1712015" y="1267438"/>
                </a:cubicBezTo>
                <a:cubicBezTo>
                  <a:pt x="1949969" y="1430730"/>
                  <a:pt x="1997756" y="1508366"/>
                  <a:pt x="2118048" y="1593298"/>
                </a:cubicBezTo>
                <a:cubicBezTo>
                  <a:pt x="2238340" y="1678230"/>
                  <a:pt x="2380883" y="1787841"/>
                  <a:pt x="2619618" y="1995831"/>
                </a:cubicBezTo>
                <a:cubicBezTo>
                  <a:pt x="2858353" y="2203821"/>
                  <a:pt x="3017993" y="2326490"/>
                  <a:pt x="3145072" y="2417532"/>
                </a:cubicBezTo>
                <a:close/>
                <a:moveTo>
                  <a:pt x="617878" y="607063"/>
                </a:moveTo>
                <a:cubicBezTo>
                  <a:pt x="111153" y="1097512"/>
                  <a:pt x="41535" y="2426457"/>
                  <a:pt x="968825" y="2647741"/>
                </a:cubicBezTo>
                <a:cubicBezTo>
                  <a:pt x="1635012" y="2847435"/>
                  <a:pt x="2323863" y="2909935"/>
                  <a:pt x="3006307" y="2523887"/>
                </a:cubicBezTo>
                <a:cubicBezTo>
                  <a:pt x="2791520" y="2370413"/>
                  <a:pt x="2729078" y="2276590"/>
                  <a:pt x="2576390" y="2178859"/>
                </a:cubicBezTo>
                <a:cubicBezTo>
                  <a:pt x="2423702" y="2081128"/>
                  <a:pt x="2380075" y="1995718"/>
                  <a:pt x="2170357" y="1852999"/>
                </a:cubicBezTo>
                <a:cubicBezTo>
                  <a:pt x="1960640" y="1710280"/>
                  <a:pt x="1965821" y="1667195"/>
                  <a:pt x="1740440" y="1507970"/>
                </a:cubicBezTo>
                <a:cubicBezTo>
                  <a:pt x="1515059" y="1348745"/>
                  <a:pt x="1415061" y="1244696"/>
                  <a:pt x="1286638" y="1143774"/>
                </a:cubicBezTo>
                <a:cubicBezTo>
                  <a:pt x="1158216" y="1042851"/>
                  <a:pt x="899667" y="816870"/>
                  <a:pt x="617878" y="607063"/>
                </a:cubicBezTo>
                <a:close/>
              </a:path>
              <a:path w="3762950" h="3024595" stroke="0" extrusionOk="0">
                <a:moveTo>
                  <a:pt x="0" y="1512298"/>
                </a:moveTo>
                <a:cubicBezTo>
                  <a:pt x="-28896" y="659255"/>
                  <a:pt x="636061" y="77429"/>
                  <a:pt x="1881475" y="0"/>
                </a:cubicBezTo>
                <a:cubicBezTo>
                  <a:pt x="2975953" y="11656"/>
                  <a:pt x="3653571" y="680557"/>
                  <a:pt x="3762950" y="1512298"/>
                </a:cubicBezTo>
                <a:cubicBezTo>
                  <a:pt x="3633497" y="2473935"/>
                  <a:pt x="2908857" y="3089420"/>
                  <a:pt x="1881475" y="3024596"/>
                </a:cubicBezTo>
                <a:cubicBezTo>
                  <a:pt x="709175" y="2951725"/>
                  <a:pt x="103902" y="2397162"/>
                  <a:pt x="0" y="1512298"/>
                </a:cubicBezTo>
                <a:close/>
                <a:moveTo>
                  <a:pt x="3145072" y="2417532"/>
                </a:moveTo>
                <a:cubicBezTo>
                  <a:pt x="4026952" y="1819398"/>
                  <a:pt x="3801938" y="605050"/>
                  <a:pt x="2794125" y="376854"/>
                </a:cubicBezTo>
                <a:cubicBezTo>
                  <a:pt x="2038320" y="42870"/>
                  <a:pt x="1211470" y="219220"/>
                  <a:pt x="756643" y="500708"/>
                </a:cubicBezTo>
                <a:cubicBezTo>
                  <a:pt x="911065" y="594441"/>
                  <a:pt x="1088366" y="771640"/>
                  <a:pt x="1186560" y="845736"/>
                </a:cubicBezTo>
                <a:cubicBezTo>
                  <a:pt x="1284754" y="919832"/>
                  <a:pt x="1543779" y="1102372"/>
                  <a:pt x="1664246" y="1229101"/>
                </a:cubicBezTo>
                <a:cubicBezTo>
                  <a:pt x="1784713" y="1355830"/>
                  <a:pt x="2043382" y="1566808"/>
                  <a:pt x="2189700" y="1650802"/>
                </a:cubicBezTo>
                <a:cubicBezTo>
                  <a:pt x="2336018" y="1734796"/>
                  <a:pt x="2455582" y="1853777"/>
                  <a:pt x="2643502" y="2014999"/>
                </a:cubicBezTo>
                <a:cubicBezTo>
                  <a:pt x="2831422" y="2176221"/>
                  <a:pt x="2933263" y="2235846"/>
                  <a:pt x="3145072" y="2417532"/>
                </a:cubicBezTo>
                <a:close/>
                <a:moveTo>
                  <a:pt x="617878" y="607063"/>
                </a:moveTo>
                <a:cubicBezTo>
                  <a:pt x="106941" y="1090266"/>
                  <a:pt x="-164621" y="2142566"/>
                  <a:pt x="968825" y="2647741"/>
                </a:cubicBezTo>
                <a:cubicBezTo>
                  <a:pt x="1680470" y="2874351"/>
                  <a:pt x="2410745" y="2903586"/>
                  <a:pt x="3006307" y="2523887"/>
                </a:cubicBezTo>
                <a:cubicBezTo>
                  <a:pt x="2772184" y="2352971"/>
                  <a:pt x="2713408" y="2325134"/>
                  <a:pt x="2528621" y="2140522"/>
                </a:cubicBezTo>
                <a:cubicBezTo>
                  <a:pt x="2343834" y="1955910"/>
                  <a:pt x="2113222" y="1819641"/>
                  <a:pt x="2003167" y="1718821"/>
                </a:cubicBezTo>
                <a:cubicBezTo>
                  <a:pt x="1893112" y="1618001"/>
                  <a:pt x="1609909" y="1441422"/>
                  <a:pt x="1525481" y="1335456"/>
                </a:cubicBezTo>
                <a:cubicBezTo>
                  <a:pt x="1441053" y="1229490"/>
                  <a:pt x="1212822" y="1070421"/>
                  <a:pt x="1119448" y="1009596"/>
                </a:cubicBezTo>
                <a:cubicBezTo>
                  <a:pt x="1026074" y="948771"/>
                  <a:pt x="821959" y="752862"/>
                  <a:pt x="617878" y="60706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2828E7E2-F0C0-4B42-CDA1-E5621C97310B}"/>
              </a:ext>
            </a:extLst>
          </p:cNvPr>
          <p:cNvSpPr/>
          <p:nvPr/>
        </p:nvSpPr>
        <p:spPr>
          <a:xfrm>
            <a:off x="6878582" y="3055190"/>
            <a:ext cx="3762950" cy="3024595"/>
          </a:xfrm>
          <a:custGeom>
            <a:avLst/>
            <a:gdLst>
              <a:gd name="csX0" fmla="*/ 0 w 3762950"/>
              <a:gd name="csY0" fmla="*/ 1512298 h 3024595"/>
              <a:gd name="csX1" fmla="*/ 1881475 w 3762950"/>
              <a:gd name="csY1" fmla="*/ 0 h 3024595"/>
              <a:gd name="csX2" fmla="*/ 3762950 w 3762950"/>
              <a:gd name="csY2" fmla="*/ 1512298 h 3024595"/>
              <a:gd name="csX3" fmla="*/ 1881475 w 3762950"/>
              <a:gd name="csY3" fmla="*/ 3024596 h 3024595"/>
              <a:gd name="csX4" fmla="*/ 0 w 3762950"/>
              <a:gd name="csY4" fmla="*/ 1512298 h 3024595"/>
              <a:gd name="csX5" fmla="*/ 3145072 w 3762950"/>
              <a:gd name="csY5" fmla="*/ 2417532 h 3024595"/>
              <a:gd name="csX6" fmla="*/ 2794125 w 3762950"/>
              <a:gd name="csY6" fmla="*/ 376854 h 3024595"/>
              <a:gd name="csX7" fmla="*/ 756643 w 3762950"/>
              <a:gd name="csY7" fmla="*/ 500708 h 3024595"/>
              <a:gd name="csX8" fmla="*/ 1258213 w 3762950"/>
              <a:gd name="csY8" fmla="*/ 903241 h 3024595"/>
              <a:gd name="csX9" fmla="*/ 1712015 w 3762950"/>
              <a:gd name="csY9" fmla="*/ 1267438 h 3024595"/>
              <a:gd name="csX10" fmla="*/ 2118048 w 3762950"/>
              <a:gd name="csY10" fmla="*/ 1593298 h 3024595"/>
              <a:gd name="csX11" fmla="*/ 2619618 w 3762950"/>
              <a:gd name="csY11" fmla="*/ 1995831 h 3024595"/>
              <a:gd name="csX12" fmla="*/ 3145072 w 3762950"/>
              <a:gd name="csY12" fmla="*/ 2417532 h 3024595"/>
              <a:gd name="csX13" fmla="*/ 617878 w 3762950"/>
              <a:gd name="csY13" fmla="*/ 607063 h 3024595"/>
              <a:gd name="csX14" fmla="*/ 968825 w 3762950"/>
              <a:gd name="csY14" fmla="*/ 2647741 h 3024595"/>
              <a:gd name="csX15" fmla="*/ 3006307 w 3762950"/>
              <a:gd name="csY15" fmla="*/ 2523887 h 3024595"/>
              <a:gd name="csX16" fmla="*/ 2576390 w 3762950"/>
              <a:gd name="csY16" fmla="*/ 2178859 h 3024595"/>
              <a:gd name="csX17" fmla="*/ 2170357 w 3762950"/>
              <a:gd name="csY17" fmla="*/ 1852999 h 3024595"/>
              <a:gd name="csX18" fmla="*/ 1740440 w 3762950"/>
              <a:gd name="csY18" fmla="*/ 1507970 h 3024595"/>
              <a:gd name="csX19" fmla="*/ 1286638 w 3762950"/>
              <a:gd name="csY19" fmla="*/ 1143774 h 3024595"/>
              <a:gd name="csX20" fmla="*/ 617878 w 3762950"/>
              <a:gd name="csY20" fmla="*/ 607063 h 3024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62950" h="3024595" fill="none" extrusionOk="0">
                <a:moveTo>
                  <a:pt x="0" y="1512298"/>
                </a:moveTo>
                <a:cubicBezTo>
                  <a:pt x="217910" y="547821"/>
                  <a:pt x="744022" y="156124"/>
                  <a:pt x="1881475" y="0"/>
                </a:cubicBezTo>
                <a:cubicBezTo>
                  <a:pt x="2749559" y="9119"/>
                  <a:pt x="3845631" y="840788"/>
                  <a:pt x="3762950" y="1512298"/>
                </a:cubicBezTo>
                <a:cubicBezTo>
                  <a:pt x="3715056" y="2372774"/>
                  <a:pt x="2933649" y="2949887"/>
                  <a:pt x="1881475" y="3024596"/>
                </a:cubicBezTo>
                <a:cubicBezTo>
                  <a:pt x="687462" y="3015829"/>
                  <a:pt x="66950" y="2405157"/>
                  <a:pt x="0" y="1512298"/>
                </a:cubicBezTo>
                <a:close/>
                <a:moveTo>
                  <a:pt x="3145072" y="2417532"/>
                </a:moveTo>
                <a:cubicBezTo>
                  <a:pt x="3790392" y="2022939"/>
                  <a:pt x="3632707" y="950122"/>
                  <a:pt x="2794125" y="376854"/>
                </a:cubicBezTo>
                <a:cubicBezTo>
                  <a:pt x="2103483" y="-7178"/>
                  <a:pt x="1416380" y="139225"/>
                  <a:pt x="756643" y="500708"/>
                </a:cubicBezTo>
                <a:cubicBezTo>
                  <a:pt x="902966" y="621506"/>
                  <a:pt x="1092712" y="785089"/>
                  <a:pt x="1258213" y="903241"/>
                </a:cubicBezTo>
                <a:cubicBezTo>
                  <a:pt x="1423714" y="1021393"/>
                  <a:pt x="1474061" y="1104146"/>
                  <a:pt x="1712015" y="1267438"/>
                </a:cubicBezTo>
                <a:cubicBezTo>
                  <a:pt x="1949969" y="1430730"/>
                  <a:pt x="1997756" y="1508366"/>
                  <a:pt x="2118048" y="1593298"/>
                </a:cubicBezTo>
                <a:cubicBezTo>
                  <a:pt x="2238340" y="1678230"/>
                  <a:pt x="2380883" y="1787841"/>
                  <a:pt x="2619618" y="1995831"/>
                </a:cubicBezTo>
                <a:cubicBezTo>
                  <a:pt x="2858353" y="2203821"/>
                  <a:pt x="3017993" y="2326490"/>
                  <a:pt x="3145072" y="2417532"/>
                </a:cubicBezTo>
                <a:close/>
                <a:moveTo>
                  <a:pt x="617878" y="607063"/>
                </a:moveTo>
                <a:cubicBezTo>
                  <a:pt x="111153" y="1097512"/>
                  <a:pt x="41535" y="2426457"/>
                  <a:pt x="968825" y="2647741"/>
                </a:cubicBezTo>
                <a:cubicBezTo>
                  <a:pt x="1635012" y="2847435"/>
                  <a:pt x="2323863" y="2909935"/>
                  <a:pt x="3006307" y="2523887"/>
                </a:cubicBezTo>
                <a:cubicBezTo>
                  <a:pt x="2791520" y="2370413"/>
                  <a:pt x="2729078" y="2276590"/>
                  <a:pt x="2576390" y="2178859"/>
                </a:cubicBezTo>
                <a:cubicBezTo>
                  <a:pt x="2423702" y="2081128"/>
                  <a:pt x="2380075" y="1995718"/>
                  <a:pt x="2170357" y="1852999"/>
                </a:cubicBezTo>
                <a:cubicBezTo>
                  <a:pt x="1960640" y="1710280"/>
                  <a:pt x="1965821" y="1667195"/>
                  <a:pt x="1740440" y="1507970"/>
                </a:cubicBezTo>
                <a:cubicBezTo>
                  <a:pt x="1515059" y="1348745"/>
                  <a:pt x="1415061" y="1244696"/>
                  <a:pt x="1286638" y="1143774"/>
                </a:cubicBezTo>
                <a:cubicBezTo>
                  <a:pt x="1158216" y="1042851"/>
                  <a:pt x="899667" y="816870"/>
                  <a:pt x="617878" y="607063"/>
                </a:cubicBezTo>
                <a:close/>
              </a:path>
              <a:path w="3762950" h="3024595" stroke="0" extrusionOk="0">
                <a:moveTo>
                  <a:pt x="0" y="1512298"/>
                </a:moveTo>
                <a:cubicBezTo>
                  <a:pt x="-28896" y="659255"/>
                  <a:pt x="636061" y="77429"/>
                  <a:pt x="1881475" y="0"/>
                </a:cubicBezTo>
                <a:cubicBezTo>
                  <a:pt x="2975953" y="11656"/>
                  <a:pt x="3653571" y="680557"/>
                  <a:pt x="3762950" y="1512298"/>
                </a:cubicBezTo>
                <a:cubicBezTo>
                  <a:pt x="3633497" y="2473935"/>
                  <a:pt x="2908857" y="3089420"/>
                  <a:pt x="1881475" y="3024596"/>
                </a:cubicBezTo>
                <a:cubicBezTo>
                  <a:pt x="709175" y="2951725"/>
                  <a:pt x="103902" y="2397162"/>
                  <a:pt x="0" y="1512298"/>
                </a:cubicBezTo>
                <a:close/>
                <a:moveTo>
                  <a:pt x="3145072" y="2417532"/>
                </a:moveTo>
                <a:cubicBezTo>
                  <a:pt x="4026952" y="1819398"/>
                  <a:pt x="3801938" y="605050"/>
                  <a:pt x="2794125" y="376854"/>
                </a:cubicBezTo>
                <a:cubicBezTo>
                  <a:pt x="2038320" y="42870"/>
                  <a:pt x="1211470" y="219220"/>
                  <a:pt x="756643" y="500708"/>
                </a:cubicBezTo>
                <a:cubicBezTo>
                  <a:pt x="911065" y="594441"/>
                  <a:pt x="1088366" y="771640"/>
                  <a:pt x="1186560" y="845736"/>
                </a:cubicBezTo>
                <a:cubicBezTo>
                  <a:pt x="1284754" y="919832"/>
                  <a:pt x="1543779" y="1102372"/>
                  <a:pt x="1664246" y="1229101"/>
                </a:cubicBezTo>
                <a:cubicBezTo>
                  <a:pt x="1784713" y="1355830"/>
                  <a:pt x="2043382" y="1566808"/>
                  <a:pt x="2189700" y="1650802"/>
                </a:cubicBezTo>
                <a:cubicBezTo>
                  <a:pt x="2336018" y="1734796"/>
                  <a:pt x="2455582" y="1853777"/>
                  <a:pt x="2643502" y="2014999"/>
                </a:cubicBezTo>
                <a:cubicBezTo>
                  <a:pt x="2831422" y="2176221"/>
                  <a:pt x="2933263" y="2235846"/>
                  <a:pt x="3145072" y="2417532"/>
                </a:cubicBezTo>
                <a:close/>
                <a:moveTo>
                  <a:pt x="617878" y="607063"/>
                </a:moveTo>
                <a:cubicBezTo>
                  <a:pt x="106941" y="1090266"/>
                  <a:pt x="-164621" y="2142566"/>
                  <a:pt x="968825" y="2647741"/>
                </a:cubicBezTo>
                <a:cubicBezTo>
                  <a:pt x="1680470" y="2874351"/>
                  <a:pt x="2410745" y="2903586"/>
                  <a:pt x="3006307" y="2523887"/>
                </a:cubicBezTo>
                <a:cubicBezTo>
                  <a:pt x="2772184" y="2352971"/>
                  <a:pt x="2713408" y="2325134"/>
                  <a:pt x="2528621" y="2140522"/>
                </a:cubicBezTo>
                <a:cubicBezTo>
                  <a:pt x="2343834" y="1955910"/>
                  <a:pt x="2113222" y="1819641"/>
                  <a:pt x="2003167" y="1718821"/>
                </a:cubicBezTo>
                <a:cubicBezTo>
                  <a:pt x="1893112" y="1618001"/>
                  <a:pt x="1609909" y="1441422"/>
                  <a:pt x="1525481" y="1335456"/>
                </a:cubicBezTo>
                <a:cubicBezTo>
                  <a:pt x="1441053" y="1229490"/>
                  <a:pt x="1212822" y="1070421"/>
                  <a:pt x="1119448" y="1009596"/>
                </a:cubicBezTo>
                <a:cubicBezTo>
                  <a:pt x="1026074" y="948771"/>
                  <a:pt x="821959" y="752862"/>
                  <a:pt x="617878" y="60706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208064-2925-B74B-439F-78CC4B64C647}"/>
              </a:ext>
            </a:extLst>
          </p:cNvPr>
          <p:cNvGrpSpPr/>
          <p:nvPr/>
        </p:nvGrpSpPr>
        <p:grpSpPr>
          <a:xfrm>
            <a:off x="2767904" y="1980485"/>
            <a:ext cx="1515374" cy="887801"/>
            <a:chOff x="2713902" y="2198321"/>
            <a:chExt cx="1945440" cy="113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E175082-4B39-6CC3-E704-D6ADAF46DF04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E175082-4B39-6CC3-E704-D6ADAF46DF0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63995" y="2117455"/>
                  <a:ext cx="2075753" cy="12513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26D251E-2B77-1C9D-5869-8E838C45FDAA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26D251E-2B77-1C9D-5869-8E838C45FDA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33010" y="2671986"/>
                  <a:ext cx="814001" cy="74693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62AD661-7A0C-B02C-3854-09F0FC701522}"/>
              </a:ext>
            </a:extLst>
          </p:cNvPr>
          <p:cNvGrpSpPr/>
          <p:nvPr/>
        </p:nvGrpSpPr>
        <p:grpSpPr>
          <a:xfrm flipH="1">
            <a:off x="6878582" y="1756511"/>
            <a:ext cx="1897674" cy="1111776"/>
            <a:chOff x="2713902" y="2198321"/>
            <a:chExt cx="1945440" cy="113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A4D4EF6-95E0-0A08-158C-82B7F24F5324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A4D4EF6-95E0-0A08-158C-82B7F24F532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80652" y="2133743"/>
                  <a:ext cx="2043268" cy="12188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6821B41-37BD-186D-B322-39958A10D717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6821B41-37BD-186D-B322-39958A10D71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49298" y="2688142"/>
                  <a:ext cx="781518" cy="71452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19285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7C60-3E22-5325-4271-4CE599C8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(Gweithgaredd) Rwy’n gwisgo fy nghymhorthion clyw …. 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CFE19D-E48A-FB7F-DC9D-1D0A2F26860A}"/>
              </a:ext>
            </a:extLst>
          </p:cNvPr>
          <p:cNvSpPr/>
          <p:nvPr/>
        </p:nvSpPr>
        <p:spPr>
          <a:xfrm>
            <a:off x="838201" y="1825625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dŷ …..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4AD855-125C-6287-6905-292FC95859A3}"/>
              </a:ext>
            </a:extLst>
          </p:cNvPr>
          <p:cNvSpPr/>
          <p:nvPr/>
        </p:nvSpPr>
        <p:spPr>
          <a:xfrm>
            <a:off x="838201" y="335479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ysgol 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D440EE-7B2C-00EF-9513-736EB3E13480}"/>
              </a:ext>
            </a:extLst>
          </p:cNvPr>
          <p:cNvSpPr/>
          <p:nvPr/>
        </p:nvSpPr>
        <p:spPr>
          <a:xfrm>
            <a:off x="838200" y="4974144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yn y car 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E47517-7DEC-ECC8-12BC-B1B369FEF128}"/>
              </a:ext>
            </a:extLst>
          </p:cNvPr>
          <p:cNvSpPr/>
          <p:nvPr/>
        </p:nvSpPr>
        <p:spPr>
          <a:xfrm>
            <a:off x="6175444" y="1690688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….. yn y dosbarth 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8752C9-CFB2-0AA1-BC6A-5C69E667EC65}"/>
              </a:ext>
            </a:extLst>
          </p:cNvPr>
          <p:cNvSpPr/>
          <p:nvPr/>
        </p:nvSpPr>
        <p:spPr>
          <a:xfrm>
            <a:off x="6175444" y="3314480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…… yn chwarae gyda ffrindiau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A3372-CF31-36A4-708A-7CA7EB0FA490}"/>
              </a:ext>
            </a:extLst>
          </p:cNvPr>
          <p:cNvSpPr/>
          <p:nvPr/>
        </p:nvSpPr>
        <p:spPr>
          <a:xfrm>
            <a:off x="6175444" y="4916317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…… yn gwylio’r teledu / ar Lechen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4402D38F-8996-9EEF-3674-27253437BA48}"/>
              </a:ext>
            </a:extLst>
          </p:cNvPr>
          <p:cNvSpPr/>
          <p:nvPr/>
        </p:nvSpPr>
        <p:spPr>
          <a:xfrm>
            <a:off x="2841304" y="1916712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2" descr="24,800+ Thumbs Up Cartoon Stock Photos ...">
            <a:extLst>
              <a:ext uri="{FF2B5EF4-FFF2-40B4-BE49-F238E27FC236}">
                <a16:creationId xmlns:a16="http://schemas.microsoft.com/office/drawing/2014/main" id="{8FEC32B2-EF98-24CD-08EC-993ED287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97" y="1759355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29C76422-FC73-D1BD-6151-86676666434D}"/>
              </a:ext>
            </a:extLst>
          </p:cNvPr>
          <p:cNvSpPr/>
          <p:nvPr/>
        </p:nvSpPr>
        <p:spPr>
          <a:xfrm>
            <a:off x="2935661" y="35405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2" descr="24,800+ Thumbs Up Cartoon Stock Photos ...">
            <a:extLst>
              <a:ext uri="{FF2B5EF4-FFF2-40B4-BE49-F238E27FC236}">
                <a16:creationId xmlns:a16="http://schemas.microsoft.com/office/drawing/2014/main" id="{C5A4053E-BB2C-A53E-3755-B02C25991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33831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&quot;Not Allowed&quot; Symbol 16">
            <a:extLst>
              <a:ext uri="{FF2B5EF4-FFF2-40B4-BE49-F238E27FC236}">
                <a16:creationId xmlns:a16="http://schemas.microsoft.com/office/drawing/2014/main" id="{E7998C08-A290-45CD-AB59-BF6F0B56680B}"/>
              </a:ext>
            </a:extLst>
          </p:cNvPr>
          <p:cNvSpPr/>
          <p:nvPr/>
        </p:nvSpPr>
        <p:spPr>
          <a:xfrm>
            <a:off x="2935661" y="5224485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8" name="Picture 2" descr="24,800+ Thumbs Up Cartoon Stock Photos ...">
            <a:extLst>
              <a:ext uri="{FF2B5EF4-FFF2-40B4-BE49-F238E27FC236}">
                <a16:creationId xmlns:a16="http://schemas.microsoft.com/office/drawing/2014/main" id="{DC08FB99-7B7D-2987-DA45-D67941CC4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5067128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&quot;Not Allowed&quot; Symbol 18">
            <a:extLst>
              <a:ext uri="{FF2B5EF4-FFF2-40B4-BE49-F238E27FC236}">
                <a16:creationId xmlns:a16="http://schemas.microsoft.com/office/drawing/2014/main" id="{3C3D4E9D-F386-09D0-126E-468B982D624F}"/>
              </a:ext>
            </a:extLst>
          </p:cNvPr>
          <p:cNvSpPr/>
          <p:nvPr/>
        </p:nvSpPr>
        <p:spPr>
          <a:xfrm>
            <a:off x="8484868" y="1710080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Picture 2" descr="24,800+ Thumbs Up Cartoon Stock Photos ...">
            <a:extLst>
              <a:ext uri="{FF2B5EF4-FFF2-40B4-BE49-F238E27FC236}">
                <a16:creationId xmlns:a16="http://schemas.microsoft.com/office/drawing/2014/main" id="{2EFED89B-A741-509A-A5F5-3A67B574A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61" y="1552723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&quot;Not Allowed&quot; Symbol 20">
            <a:extLst>
              <a:ext uri="{FF2B5EF4-FFF2-40B4-BE49-F238E27FC236}">
                <a16:creationId xmlns:a16="http://schemas.microsoft.com/office/drawing/2014/main" id="{3A41B168-6618-465E-E33B-7434368BC86D}"/>
              </a:ext>
            </a:extLst>
          </p:cNvPr>
          <p:cNvSpPr/>
          <p:nvPr/>
        </p:nvSpPr>
        <p:spPr>
          <a:xfrm>
            <a:off x="8579225" y="33886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2" name="Picture 2" descr="24,800+ Thumbs Up Cartoon Stock Photos ...">
            <a:extLst>
              <a:ext uri="{FF2B5EF4-FFF2-40B4-BE49-F238E27FC236}">
                <a16:creationId xmlns:a16="http://schemas.microsoft.com/office/drawing/2014/main" id="{81823094-693E-7527-A3CA-42B0D69C0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618" y="32312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&quot;Not Allowed&quot; Symbol 24">
            <a:extLst>
              <a:ext uri="{FF2B5EF4-FFF2-40B4-BE49-F238E27FC236}">
                <a16:creationId xmlns:a16="http://schemas.microsoft.com/office/drawing/2014/main" id="{959366D7-E16A-639A-BF41-50A7115C5EA8}"/>
              </a:ext>
            </a:extLst>
          </p:cNvPr>
          <p:cNvSpPr/>
          <p:nvPr/>
        </p:nvSpPr>
        <p:spPr>
          <a:xfrm>
            <a:off x="8581676" y="5067128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6" name="Picture 2" descr="24,800+ Thumbs Up Cartoon Stock Photos ...">
            <a:extLst>
              <a:ext uri="{FF2B5EF4-FFF2-40B4-BE49-F238E27FC236}">
                <a16:creationId xmlns:a16="http://schemas.microsoft.com/office/drawing/2014/main" id="{01339853-462E-06C3-9675-C5356B821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069" y="4909771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D852E00-DAD6-EC25-13F9-A8E54A5DA6FB}"/>
              </a:ext>
            </a:extLst>
          </p:cNvPr>
          <p:cNvSpPr/>
          <p:nvPr/>
        </p:nvSpPr>
        <p:spPr>
          <a:xfrm>
            <a:off x="8579225" y="188723"/>
            <a:ext cx="1459180" cy="1397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yma o ….. yn gwisgo cymhorthion clyw </a:t>
            </a:r>
            <a:endParaRPr lang="en-GB" dirty="0"/>
          </a:p>
        </p:txBody>
      </p:sp>
      <p:pic>
        <p:nvPicPr>
          <p:cNvPr id="28" name="Picture 2" descr="How do hearing aids work?">
            <a:extLst>
              <a:ext uri="{FF2B5EF4-FFF2-40B4-BE49-F238E27FC236}">
                <a16:creationId xmlns:a16="http://schemas.microsoft.com/office/drawing/2014/main" id="{956FFC4A-6C65-22CD-F23C-5E3A075E9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132762" y="113372"/>
            <a:ext cx="1517471" cy="14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607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649C5-146E-EC67-F8E1-3CAFA7079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649EF-09A1-72C4-EF8A-2DB1448B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400" dirty="0"/>
              <a:t>(Gweithgaredd) Rwy’n gwisgo fy nghymhorthion clyw …. </a:t>
            </a:r>
            <a:endParaRPr lang="en-GB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62FEC-5371-62BA-E4C2-309A7B57833C}"/>
              </a:ext>
            </a:extLst>
          </p:cNvPr>
          <p:cNvSpPr/>
          <p:nvPr/>
        </p:nvSpPr>
        <p:spPr>
          <a:xfrm>
            <a:off x="838201" y="1825625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bath/gawod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A9CC3-D7D6-7CEB-CFC1-CA09F340121C}"/>
              </a:ext>
            </a:extLst>
          </p:cNvPr>
          <p:cNvSpPr/>
          <p:nvPr/>
        </p:nvSpPr>
        <p:spPr>
          <a:xfrm>
            <a:off x="838200" y="3399884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….. yn bwyta gartref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4EDAD7-E1C8-EF86-980C-1FCBB03D8485}"/>
              </a:ext>
            </a:extLst>
          </p:cNvPr>
          <p:cNvSpPr/>
          <p:nvPr/>
        </p:nvSpPr>
        <p:spPr>
          <a:xfrm>
            <a:off x="838200" y="4974144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….. yn eistedd yn y dosbarth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237433-84DF-666B-61A8-DB05921F8CC0}"/>
              </a:ext>
            </a:extLst>
          </p:cNvPr>
          <p:cNvSpPr/>
          <p:nvPr/>
        </p:nvSpPr>
        <p:spPr>
          <a:xfrm>
            <a:off x="6175444" y="1690688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tu allan yn y lleoliad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980D80-98F2-AEDC-46BE-945C3256326B}"/>
              </a:ext>
            </a:extLst>
          </p:cNvPr>
          <p:cNvSpPr/>
          <p:nvPr/>
        </p:nvSpPr>
        <p:spPr>
          <a:xfrm>
            <a:off x="6175444" y="3303502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…… mewn ystafell synhwyraidd 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0BB9E8-C081-9EC1-BB96-5F8A0827A6B8}"/>
              </a:ext>
            </a:extLst>
          </p:cNvPr>
          <p:cNvSpPr/>
          <p:nvPr/>
        </p:nvSpPr>
        <p:spPr>
          <a:xfrm>
            <a:off x="6175444" y="4916317"/>
            <a:ext cx="1720174" cy="1394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…… yn eistedd ar gyfer amser cylch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C71CE660-3BD0-72B9-D0CD-CEA952D6034A}"/>
              </a:ext>
            </a:extLst>
          </p:cNvPr>
          <p:cNvSpPr/>
          <p:nvPr/>
        </p:nvSpPr>
        <p:spPr>
          <a:xfrm>
            <a:off x="2841304" y="1916712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2" descr="24,800+ Thumbs Up Cartoon Stock Photos ...">
            <a:extLst>
              <a:ext uri="{FF2B5EF4-FFF2-40B4-BE49-F238E27FC236}">
                <a16:creationId xmlns:a16="http://schemas.microsoft.com/office/drawing/2014/main" id="{E132777C-6078-3826-00B2-98ED8F92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97" y="1759355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B5A5F6EB-878B-03FB-7E1E-7386B480095D}"/>
              </a:ext>
            </a:extLst>
          </p:cNvPr>
          <p:cNvSpPr/>
          <p:nvPr/>
        </p:nvSpPr>
        <p:spPr>
          <a:xfrm>
            <a:off x="2935661" y="35405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2" descr="24,800+ Thumbs Up Cartoon Stock Photos ...">
            <a:extLst>
              <a:ext uri="{FF2B5EF4-FFF2-40B4-BE49-F238E27FC236}">
                <a16:creationId xmlns:a16="http://schemas.microsoft.com/office/drawing/2014/main" id="{001B0E0B-0AC8-A9A8-3CD2-E29744719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33831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&quot;Not Allowed&quot; Symbol 16">
            <a:extLst>
              <a:ext uri="{FF2B5EF4-FFF2-40B4-BE49-F238E27FC236}">
                <a16:creationId xmlns:a16="http://schemas.microsoft.com/office/drawing/2014/main" id="{1915019C-7A8E-1922-B940-6C397A2883EF}"/>
              </a:ext>
            </a:extLst>
          </p:cNvPr>
          <p:cNvSpPr/>
          <p:nvPr/>
        </p:nvSpPr>
        <p:spPr>
          <a:xfrm>
            <a:off x="2935661" y="5224485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8" name="Picture 2" descr="24,800+ Thumbs Up Cartoon Stock Photos ...">
            <a:extLst>
              <a:ext uri="{FF2B5EF4-FFF2-40B4-BE49-F238E27FC236}">
                <a16:creationId xmlns:a16="http://schemas.microsoft.com/office/drawing/2014/main" id="{8C84E012-1C7D-F865-7EDA-C6610235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4" y="5067128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&quot;Not Allowed&quot; Symbol 18">
            <a:extLst>
              <a:ext uri="{FF2B5EF4-FFF2-40B4-BE49-F238E27FC236}">
                <a16:creationId xmlns:a16="http://schemas.microsoft.com/office/drawing/2014/main" id="{67278B7F-C153-8BC6-5498-FF6B1CD0F0B5}"/>
              </a:ext>
            </a:extLst>
          </p:cNvPr>
          <p:cNvSpPr/>
          <p:nvPr/>
        </p:nvSpPr>
        <p:spPr>
          <a:xfrm>
            <a:off x="8484868" y="1710080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Picture 2" descr="24,800+ Thumbs Up Cartoon Stock Photos ...">
            <a:extLst>
              <a:ext uri="{FF2B5EF4-FFF2-40B4-BE49-F238E27FC236}">
                <a16:creationId xmlns:a16="http://schemas.microsoft.com/office/drawing/2014/main" id="{CAD0851F-67B1-422F-40C8-380B71934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61" y="1552723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&quot;Not Allowed&quot; Symbol 20">
            <a:extLst>
              <a:ext uri="{FF2B5EF4-FFF2-40B4-BE49-F238E27FC236}">
                <a16:creationId xmlns:a16="http://schemas.microsoft.com/office/drawing/2014/main" id="{8C5F3BBF-E2DB-5F97-8214-87351ED4667D}"/>
              </a:ext>
            </a:extLst>
          </p:cNvPr>
          <p:cNvSpPr/>
          <p:nvPr/>
        </p:nvSpPr>
        <p:spPr>
          <a:xfrm>
            <a:off x="8579225" y="3388604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2" name="Picture 2" descr="24,800+ Thumbs Up Cartoon Stock Photos ...">
            <a:extLst>
              <a:ext uri="{FF2B5EF4-FFF2-40B4-BE49-F238E27FC236}">
                <a16:creationId xmlns:a16="http://schemas.microsoft.com/office/drawing/2014/main" id="{E464870A-6639-22B1-E19F-1BD3FA2DD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618" y="3231247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&quot;Not Allowed&quot; Symbol 24">
            <a:extLst>
              <a:ext uri="{FF2B5EF4-FFF2-40B4-BE49-F238E27FC236}">
                <a16:creationId xmlns:a16="http://schemas.microsoft.com/office/drawing/2014/main" id="{B04D28AA-7B7D-0447-C78A-DC3FE6FFB082}"/>
              </a:ext>
            </a:extLst>
          </p:cNvPr>
          <p:cNvSpPr/>
          <p:nvPr/>
        </p:nvSpPr>
        <p:spPr>
          <a:xfrm>
            <a:off x="8581676" y="5067128"/>
            <a:ext cx="1147036" cy="1089135"/>
          </a:xfrm>
          <a:custGeom>
            <a:avLst/>
            <a:gdLst>
              <a:gd name="csX0" fmla="*/ 0 w 1147036"/>
              <a:gd name="csY0" fmla="*/ 544568 h 1089135"/>
              <a:gd name="csX1" fmla="*/ 573518 w 1147036"/>
              <a:gd name="csY1" fmla="*/ 0 h 1089135"/>
              <a:gd name="csX2" fmla="*/ 1147036 w 1147036"/>
              <a:gd name="csY2" fmla="*/ 544568 h 1089135"/>
              <a:gd name="csX3" fmla="*/ 573518 w 1147036"/>
              <a:gd name="csY3" fmla="*/ 1089136 h 1089135"/>
              <a:gd name="csX4" fmla="*/ 0 w 1147036"/>
              <a:gd name="csY4" fmla="*/ 544568 h 1089135"/>
              <a:gd name="csX5" fmla="*/ 956322 w 1147036"/>
              <a:gd name="csY5" fmla="*/ 865752 h 1089135"/>
              <a:gd name="csX6" fmla="*/ 915339 w 1147036"/>
              <a:gd name="csY6" fmla="*/ 184575 h 1089135"/>
              <a:gd name="csX7" fmla="*/ 235374 w 1147036"/>
              <a:gd name="csY7" fmla="*/ 181497 h 1089135"/>
              <a:gd name="csX8" fmla="*/ 581429 w 1147036"/>
              <a:gd name="csY8" fmla="*/ 509939 h 1089135"/>
              <a:gd name="csX9" fmla="*/ 956322 w 1147036"/>
              <a:gd name="csY9" fmla="*/ 865752 h 1089135"/>
              <a:gd name="csX10" fmla="*/ 190714 w 1147036"/>
              <a:gd name="csY10" fmla="*/ 223383 h 1089135"/>
              <a:gd name="csX11" fmla="*/ 231697 w 1147036"/>
              <a:gd name="csY11" fmla="*/ 904560 h 1089135"/>
              <a:gd name="csX12" fmla="*/ 911662 w 1147036"/>
              <a:gd name="csY12" fmla="*/ 907638 h 1089135"/>
              <a:gd name="csX13" fmla="*/ 543979 w 1147036"/>
              <a:gd name="csY13" fmla="*/ 558668 h 1089135"/>
              <a:gd name="csX14" fmla="*/ 190714 w 1147036"/>
              <a:gd name="csY14" fmla="*/ 223383 h 10891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47036" h="1089135" fill="none" extrusionOk="0">
                <a:moveTo>
                  <a:pt x="0" y="544568"/>
                </a:moveTo>
                <a:cubicBezTo>
                  <a:pt x="-67042" y="254820"/>
                  <a:pt x="224168" y="-22497"/>
                  <a:pt x="573518" y="0"/>
                </a:cubicBezTo>
                <a:cubicBezTo>
                  <a:pt x="858923" y="-2225"/>
                  <a:pt x="1129663" y="208397"/>
                  <a:pt x="1147036" y="544568"/>
                </a:cubicBezTo>
                <a:cubicBezTo>
                  <a:pt x="1147619" y="837443"/>
                  <a:pt x="825567" y="1126912"/>
                  <a:pt x="573518" y="1089136"/>
                </a:cubicBezTo>
                <a:cubicBezTo>
                  <a:pt x="236353" y="1125648"/>
                  <a:pt x="50585" y="882913"/>
                  <a:pt x="0" y="544568"/>
                </a:cubicBezTo>
                <a:close/>
                <a:moveTo>
                  <a:pt x="956322" y="865752"/>
                </a:moveTo>
                <a:cubicBezTo>
                  <a:pt x="1141596" y="720289"/>
                  <a:pt x="1162523" y="340280"/>
                  <a:pt x="915339" y="184575"/>
                </a:cubicBezTo>
                <a:cubicBezTo>
                  <a:pt x="704857" y="48818"/>
                  <a:pt x="420674" y="20499"/>
                  <a:pt x="235374" y="181497"/>
                </a:cubicBezTo>
                <a:cubicBezTo>
                  <a:pt x="419225" y="328916"/>
                  <a:pt x="463995" y="414115"/>
                  <a:pt x="581429" y="509939"/>
                </a:cubicBezTo>
                <a:cubicBezTo>
                  <a:pt x="698863" y="605764"/>
                  <a:pt x="819154" y="764685"/>
                  <a:pt x="956322" y="865752"/>
                </a:cubicBezTo>
                <a:close/>
                <a:moveTo>
                  <a:pt x="190714" y="223383"/>
                </a:moveTo>
                <a:cubicBezTo>
                  <a:pt x="52509" y="464796"/>
                  <a:pt x="11992" y="755663"/>
                  <a:pt x="231697" y="904560"/>
                </a:cubicBezTo>
                <a:cubicBezTo>
                  <a:pt x="398229" y="1121269"/>
                  <a:pt x="710920" y="1061270"/>
                  <a:pt x="911662" y="907638"/>
                </a:cubicBezTo>
                <a:cubicBezTo>
                  <a:pt x="787754" y="770580"/>
                  <a:pt x="710815" y="737533"/>
                  <a:pt x="543979" y="558668"/>
                </a:cubicBezTo>
                <a:cubicBezTo>
                  <a:pt x="377142" y="379803"/>
                  <a:pt x="260838" y="318124"/>
                  <a:pt x="190714" y="223383"/>
                </a:cubicBezTo>
                <a:close/>
              </a:path>
              <a:path w="1147036" h="1089135" stroke="0" extrusionOk="0">
                <a:moveTo>
                  <a:pt x="0" y="544568"/>
                </a:moveTo>
                <a:cubicBezTo>
                  <a:pt x="-55444" y="209612"/>
                  <a:pt x="207306" y="18566"/>
                  <a:pt x="573518" y="0"/>
                </a:cubicBezTo>
                <a:cubicBezTo>
                  <a:pt x="910281" y="4214"/>
                  <a:pt x="1110649" y="244968"/>
                  <a:pt x="1147036" y="544568"/>
                </a:cubicBezTo>
                <a:cubicBezTo>
                  <a:pt x="1140010" y="852186"/>
                  <a:pt x="879919" y="1146309"/>
                  <a:pt x="573518" y="1089136"/>
                </a:cubicBezTo>
                <a:cubicBezTo>
                  <a:pt x="225448" y="1071997"/>
                  <a:pt x="13631" y="851838"/>
                  <a:pt x="0" y="544568"/>
                </a:cubicBezTo>
                <a:close/>
                <a:moveTo>
                  <a:pt x="956322" y="865752"/>
                </a:moveTo>
                <a:cubicBezTo>
                  <a:pt x="1159005" y="668597"/>
                  <a:pt x="1144285" y="323611"/>
                  <a:pt x="915339" y="184575"/>
                </a:cubicBezTo>
                <a:cubicBezTo>
                  <a:pt x="705380" y="18740"/>
                  <a:pt x="412541" y="36601"/>
                  <a:pt x="235374" y="181497"/>
                </a:cubicBezTo>
                <a:cubicBezTo>
                  <a:pt x="354411" y="287453"/>
                  <a:pt x="418561" y="360496"/>
                  <a:pt x="581429" y="509939"/>
                </a:cubicBezTo>
                <a:cubicBezTo>
                  <a:pt x="744297" y="659382"/>
                  <a:pt x="861497" y="769872"/>
                  <a:pt x="956322" y="865752"/>
                </a:cubicBezTo>
                <a:close/>
                <a:moveTo>
                  <a:pt x="190714" y="223383"/>
                </a:moveTo>
                <a:cubicBezTo>
                  <a:pt x="-47243" y="414179"/>
                  <a:pt x="48024" y="748586"/>
                  <a:pt x="231697" y="904560"/>
                </a:cubicBezTo>
                <a:cubicBezTo>
                  <a:pt x="455175" y="1112960"/>
                  <a:pt x="719563" y="1097205"/>
                  <a:pt x="911662" y="907638"/>
                </a:cubicBezTo>
                <a:cubicBezTo>
                  <a:pt x="816824" y="813409"/>
                  <a:pt x="674643" y="667140"/>
                  <a:pt x="572816" y="586038"/>
                </a:cubicBezTo>
                <a:cubicBezTo>
                  <a:pt x="470989" y="504935"/>
                  <a:pt x="352348" y="360344"/>
                  <a:pt x="190714" y="223383"/>
                </a:cubicBezTo>
                <a:close/>
              </a:path>
            </a:pathLst>
          </a:custGeom>
          <a:solidFill>
            <a:srgbClr val="FF0000">
              <a:alpha val="54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noSmoking">
                    <a:avLst>
                      <a:gd name="adj" fmla="val 562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6" name="Picture 2" descr="24,800+ Thumbs Up Cartoon Stock Photos ...">
            <a:extLst>
              <a:ext uri="{FF2B5EF4-FFF2-40B4-BE49-F238E27FC236}">
                <a16:creationId xmlns:a16="http://schemas.microsoft.com/office/drawing/2014/main" id="{FD276CD5-AA24-1DAC-7FE6-3B5AAEBF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069" y="4909771"/>
            <a:ext cx="132556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893780-6B27-38D3-BCFE-977EDEE361C4}"/>
              </a:ext>
            </a:extLst>
          </p:cNvPr>
          <p:cNvSpPr/>
          <p:nvPr/>
        </p:nvSpPr>
        <p:spPr>
          <a:xfrm>
            <a:off x="8579225" y="188723"/>
            <a:ext cx="1459180" cy="1397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yma o ….. yn gwisgo cymhorthion clyw </a:t>
            </a:r>
            <a:endParaRPr lang="en-GB" dirty="0"/>
          </a:p>
        </p:txBody>
      </p:sp>
      <p:pic>
        <p:nvPicPr>
          <p:cNvPr id="5" name="Picture 2" descr="How do hearing aids work?">
            <a:extLst>
              <a:ext uri="{FF2B5EF4-FFF2-40B4-BE49-F238E27FC236}">
                <a16:creationId xmlns:a16="http://schemas.microsoft.com/office/drawing/2014/main" id="{DBCDB690-58B7-C444-2221-A56079E7E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132762" y="113372"/>
            <a:ext cx="1517471" cy="14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6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FCAA2-E146-F457-B27B-EA9C28BB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1800" dirty="0"/>
              <a:t>Rwy’n gwisgo cymhorthion clyw ar fy nghlustiau</a:t>
            </a:r>
            <a:endParaRPr lang="en-GB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F71BF-1AB2-2058-96C7-AFCB6BEB0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128"/>
            <a:ext cx="10515600" cy="318883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Dyma fi yn gwisgo fy nghymhorthion clyw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9408F9-A7A9-73E9-479E-BB07EFC59D08}"/>
              </a:ext>
            </a:extLst>
          </p:cNvPr>
          <p:cNvSpPr/>
          <p:nvPr/>
        </p:nvSpPr>
        <p:spPr>
          <a:xfrm>
            <a:off x="4850180" y="3623357"/>
            <a:ext cx="3069178" cy="27479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yma o ….. yn gwisgo cymhorthion clyw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ow do hearing aids work?">
            <a:extLst>
              <a:ext uri="{FF2B5EF4-FFF2-40B4-BE49-F238E27FC236}">
                <a16:creationId xmlns:a16="http://schemas.microsoft.com/office/drawing/2014/main" id="{F5700F42-B42C-6162-CF57-536E12A17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682343" y="102013"/>
            <a:ext cx="2579914" cy="244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77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6B1C-C001-CE07-3BD3-9BAB593D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800" dirty="0"/>
              <a:t>Rwy’n deffro ac yna’n gwisgo fy nghymhorthion clyw </a:t>
            </a: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4A37F-576E-CCA8-6FE8-E6AE12056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2" y="3447899"/>
            <a:ext cx="2775856" cy="26310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cy-GB" dirty="0"/>
              <a:t>Llun o…. yn codi o’r gwely 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14FFEF-77CF-E764-40BD-3C449AC932B4}"/>
              </a:ext>
            </a:extLst>
          </p:cNvPr>
          <p:cNvSpPr/>
          <p:nvPr/>
        </p:nvSpPr>
        <p:spPr>
          <a:xfrm>
            <a:off x="5347609" y="341010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yma o ….. yn cael y cymhorthion clyw ar eu clustiau (llun agos) </a:t>
            </a:r>
            <a:endParaRPr lang="en-GB" dirty="0"/>
          </a:p>
        </p:txBody>
      </p:sp>
      <p:pic>
        <p:nvPicPr>
          <p:cNvPr id="1026" name="Picture 2" descr="Good Morning Cartoon Images – Browse 268,936 Stock Photos, Vectors, and  Video | Adobe Stock">
            <a:extLst>
              <a:ext uri="{FF2B5EF4-FFF2-40B4-BE49-F238E27FC236}">
                <a16:creationId xmlns:a16="http://schemas.microsoft.com/office/drawing/2014/main" id="{7A317976-462B-7863-060F-3094114C0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3" y="1365482"/>
            <a:ext cx="2743198" cy="204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ight Green Tick Clip Art">
            <a:extLst>
              <a:ext uri="{FF2B5EF4-FFF2-40B4-BE49-F238E27FC236}">
                <a16:creationId xmlns:a16="http://schemas.microsoft.com/office/drawing/2014/main" id="{E806F8B7-7942-D511-3591-BC1F382A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2" y="3722235"/>
            <a:ext cx="1425592" cy="148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Hearing Aid Vector Art - Download 381+ Hearing Aid Icons &amp; Graphics -  Pixabay">
            <a:extLst>
              <a:ext uri="{FF2B5EF4-FFF2-40B4-BE49-F238E27FC236}">
                <a16:creationId xmlns:a16="http://schemas.microsoft.com/office/drawing/2014/main" id="{918A44D9-E724-F115-E9A0-1666C3A04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841" y="1438897"/>
            <a:ext cx="2222997" cy="222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E6E55B9-8F1F-365A-9407-4A379C387A93}"/>
                  </a:ext>
                </a:extLst>
              </p14:cNvPr>
              <p14:cNvContentPartPr/>
              <p14:nvPr/>
            </p14:nvContentPartPr>
            <p14:xfrm>
              <a:off x="6215622" y="-448039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E6E55B9-8F1F-365A-9407-4A379C387A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2982" y="-51067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847B94F-F4A2-D9EB-E7F8-2FF83959E913}"/>
                  </a:ext>
                </a:extLst>
              </p14:cNvPr>
              <p14:cNvContentPartPr/>
              <p14:nvPr/>
            </p14:nvContentPartPr>
            <p14:xfrm>
              <a:off x="3910182" y="4686281"/>
              <a:ext cx="1236240" cy="41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847B94F-F4A2-D9EB-E7F8-2FF83959E91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47182" y="4623641"/>
                <a:ext cx="136188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9E7A8B6-866C-3A85-CE4B-7C8C1B1440AB}"/>
                  </a:ext>
                </a:extLst>
              </p14:cNvPr>
              <p14:cNvContentPartPr/>
              <p14:nvPr/>
            </p14:nvContentPartPr>
            <p14:xfrm>
              <a:off x="4941222" y="4435001"/>
              <a:ext cx="262440" cy="6534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9E7A8B6-866C-3A85-CE4B-7C8C1B1440A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78582" y="4372361"/>
                <a:ext cx="388080" cy="77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628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3D735-7A0B-0AD2-154B-14FD94F62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dirty="0"/>
              <a:t>Rwy’n eu gwisgo nhw gartref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DBB37E77-5027-288C-BD06-3952D457F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31425" y="2287855"/>
            <a:ext cx="3217211" cy="305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9E1A4C-7235-FD7B-5F44-1334CD8A55E6}"/>
              </a:ext>
            </a:extLst>
          </p:cNvPr>
          <p:cNvSpPr/>
          <p:nvPr/>
        </p:nvSpPr>
        <p:spPr>
          <a:xfrm>
            <a:off x="4868636" y="2287855"/>
            <a:ext cx="3074730" cy="30515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dŷ ……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6D0097D3-2172-23D8-1B78-5D784A809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86" y="2122232"/>
            <a:ext cx="3217211" cy="321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36980CC-E15B-B8AC-A82A-3F8A7D131D52}"/>
              </a:ext>
            </a:extLst>
          </p:cNvPr>
          <p:cNvSpPr/>
          <p:nvPr/>
        </p:nvSpPr>
        <p:spPr>
          <a:xfrm>
            <a:off x="511743" y="1690688"/>
            <a:ext cx="11297635" cy="4243184"/>
          </a:xfrm>
          <a:custGeom>
            <a:avLst/>
            <a:gdLst>
              <a:gd name="csX0" fmla="*/ 0 w 11297635"/>
              <a:gd name="csY0" fmla="*/ 2121592 h 4243184"/>
              <a:gd name="csX1" fmla="*/ 5648818 w 11297635"/>
              <a:gd name="csY1" fmla="*/ 0 h 4243184"/>
              <a:gd name="csX2" fmla="*/ 11297636 w 11297635"/>
              <a:gd name="csY2" fmla="*/ 2121592 h 4243184"/>
              <a:gd name="csX3" fmla="*/ 5648818 w 11297635"/>
              <a:gd name="csY3" fmla="*/ 4243184 h 4243184"/>
              <a:gd name="csX4" fmla="*/ 0 w 11297635"/>
              <a:gd name="csY4" fmla="*/ 2121592 h 42431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97635" h="4243184" extrusionOk="0">
                <a:moveTo>
                  <a:pt x="0" y="2121592"/>
                </a:moveTo>
                <a:cubicBezTo>
                  <a:pt x="-657451" y="544338"/>
                  <a:pt x="2437636" y="34314"/>
                  <a:pt x="5648818" y="0"/>
                </a:cubicBezTo>
                <a:cubicBezTo>
                  <a:pt x="9042381" y="57643"/>
                  <a:pt x="11201471" y="952927"/>
                  <a:pt x="11297636" y="2121592"/>
                </a:cubicBezTo>
                <a:cubicBezTo>
                  <a:pt x="11153603" y="3433971"/>
                  <a:pt x="8733990" y="4434343"/>
                  <a:pt x="5648818" y="4243184"/>
                </a:cubicBezTo>
                <a:cubicBezTo>
                  <a:pt x="2319774" y="4128677"/>
                  <a:pt x="242542" y="3409204"/>
                  <a:pt x="0" y="2121592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72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52FF4-74B8-A212-A6CF-F71B31734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C5DD0-0172-C526-8683-5E6ED099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000" dirty="0"/>
              <a:t>Dyma pryd rwy’n eu gwisgo nhw …..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6E42B375-F8AA-4DB0-1E8E-E778C86D3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492228" y="365125"/>
            <a:ext cx="2027085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8982C5-9112-079B-604B-4BCB4744E641}"/>
              </a:ext>
            </a:extLst>
          </p:cNvPr>
          <p:cNvSpPr/>
          <p:nvPr/>
        </p:nvSpPr>
        <p:spPr>
          <a:xfrm>
            <a:off x="617760" y="3631821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Llun o fwyta bwyd/eistedd wrth y bwrdd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6C9907-A347-DFF9-D678-59F447479FFF}"/>
              </a:ext>
            </a:extLst>
          </p:cNvPr>
          <p:cNvSpPr/>
          <p:nvPr/>
        </p:nvSpPr>
        <p:spPr>
          <a:xfrm>
            <a:off x="3449694" y="3631821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Chwarae gyda theganau gartref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B174B4-E4DB-8D90-3A95-BA01F0B4A3F9}"/>
              </a:ext>
            </a:extLst>
          </p:cNvPr>
          <p:cNvSpPr/>
          <p:nvPr/>
        </p:nvSpPr>
        <p:spPr>
          <a:xfrm>
            <a:off x="8923569" y="3631821"/>
            <a:ext cx="2650671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yn cerdded i’r ysgol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D5BB51-1F5A-433A-865A-0427FD5317A5}"/>
              </a:ext>
            </a:extLst>
          </p:cNvPr>
          <p:cNvSpPr/>
          <p:nvPr/>
        </p:nvSpPr>
        <p:spPr>
          <a:xfrm>
            <a:off x="7654891" y="365125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dŷ …… </a:t>
            </a:r>
            <a:endParaRPr lang="en-GB" dirty="0"/>
          </a:p>
        </p:txBody>
      </p:sp>
      <p:pic>
        <p:nvPicPr>
          <p:cNvPr id="10" name="Picture 2" descr="24,800+ Thumbs Up Cartoon Stock Photos ...">
            <a:extLst>
              <a:ext uri="{FF2B5EF4-FFF2-40B4-BE49-F238E27FC236}">
                <a16:creationId xmlns:a16="http://schemas.microsoft.com/office/drawing/2014/main" id="{7C3D785E-E7A7-54C4-1C66-B180EB7AF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554" y="365125"/>
            <a:ext cx="1922730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2EF7E6-F28E-0880-B51B-EF058D26A2CB}"/>
              </a:ext>
            </a:extLst>
          </p:cNvPr>
          <p:cNvSpPr/>
          <p:nvPr/>
        </p:nvSpPr>
        <p:spPr>
          <a:xfrm>
            <a:off x="6186631" y="3631821"/>
            <a:ext cx="2481569" cy="2458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Lluniau yn gwylio’r teledu gartref </a:t>
            </a:r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995A60-0DE9-6227-6AED-26F3FFB5CDDC}"/>
              </a:ext>
            </a:extLst>
          </p:cNvPr>
          <p:cNvSpPr/>
          <p:nvPr/>
        </p:nvSpPr>
        <p:spPr>
          <a:xfrm>
            <a:off x="4393080" y="83128"/>
            <a:ext cx="7096298" cy="2718262"/>
          </a:xfrm>
          <a:custGeom>
            <a:avLst/>
            <a:gdLst>
              <a:gd name="csX0" fmla="*/ 0 w 7096298"/>
              <a:gd name="csY0" fmla="*/ 1359131 h 2718262"/>
              <a:gd name="csX1" fmla="*/ 3548149 w 7096298"/>
              <a:gd name="csY1" fmla="*/ 0 h 2718262"/>
              <a:gd name="csX2" fmla="*/ 7096298 w 7096298"/>
              <a:gd name="csY2" fmla="*/ 1359131 h 2718262"/>
              <a:gd name="csX3" fmla="*/ 3548149 w 7096298"/>
              <a:gd name="csY3" fmla="*/ 2718262 h 2718262"/>
              <a:gd name="csX4" fmla="*/ 0 w 7096298"/>
              <a:gd name="csY4" fmla="*/ 1359131 h 27182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096298" h="2718262" extrusionOk="0">
                <a:moveTo>
                  <a:pt x="0" y="1359131"/>
                </a:moveTo>
                <a:cubicBezTo>
                  <a:pt x="-83491" y="557005"/>
                  <a:pt x="1133079" y="170949"/>
                  <a:pt x="3548149" y="0"/>
                </a:cubicBezTo>
                <a:cubicBezTo>
                  <a:pt x="5566775" y="12429"/>
                  <a:pt x="6872569" y="615618"/>
                  <a:pt x="7096298" y="1359131"/>
                </a:cubicBezTo>
                <a:cubicBezTo>
                  <a:pt x="6831108" y="2368730"/>
                  <a:pt x="5491385" y="2808651"/>
                  <a:pt x="3548149" y="2718262"/>
                </a:cubicBezTo>
                <a:cubicBezTo>
                  <a:pt x="1514453" y="2677716"/>
                  <a:pt x="44551" y="2131045"/>
                  <a:pt x="0" y="1359131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C6856B-6540-1D85-E833-7845E4A29301}"/>
              </a:ext>
            </a:extLst>
          </p:cNvPr>
          <p:cNvGrpSpPr/>
          <p:nvPr/>
        </p:nvGrpSpPr>
        <p:grpSpPr>
          <a:xfrm>
            <a:off x="2713902" y="2198321"/>
            <a:ext cx="2519640" cy="1248840"/>
            <a:chOff x="2713902" y="2198321"/>
            <a:chExt cx="2519640" cy="12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90D1E8F-B1DB-D378-70EF-F1E4C5524539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90D1E8F-B1DB-D378-70EF-F1E4C552453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82222" y="2135321"/>
                  <a:ext cx="2040120" cy="12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64F89DE-A2AB-D8E0-1209-1E15F171C545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64F89DE-A2AB-D8E0-1209-1E15F171C54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650902" y="2689721"/>
                  <a:ext cx="778320" cy="71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69C65C2-ABEE-C28C-864E-A492D891CC89}"/>
                    </a:ext>
                  </a:extLst>
                </p14:cNvPr>
                <p14:cNvContentPartPr/>
                <p14:nvPr/>
              </p14:nvContentPartPr>
              <p14:xfrm>
                <a:off x="4508502" y="2470121"/>
                <a:ext cx="725040" cy="977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69C65C2-ABEE-C28C-864E-A492D891CC8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445502" y="2407481"/>
                  <a:ext cx="850680" cy="11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1A018BE-CDDD-0C30-4A16-EA549FE543EC}"/>
                    </a:ext>
                  </a:extLst>
                </p14:cNvPr>
                <p14:cNvContentPartPr/>
                <p14:nvPr/>
              </p14:nvContentPartPr>
              <p14:xfrm>
                <a:off x="4445142" y="3054041"/>
                <a:ext cx="555480" cy="390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1A018BE-CDDD-0C30-4A16-EA549FE543E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82142" y="2991041"/>
                  <a:ext cx="681120" cy="51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2EFF483-95C6-4E48-08A2-62C2DEF94C0F}"/>
                  </a:ext>
                </a:extLst>
              </p14:cNvPr>
              <p14:cNvContentPartPr/>
              <p14:nvPr/>
            </p14:nvContentPartPr>
            <p14:xfrm>
              <a:off x="6663102" y="3187601"/>
              <a:ext cx="678960" cy="2260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2EFF483-95C6-4E48-08A2-62C2DEF94C0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600102" y="3124961"/>
                <a:ext cx="804600" cy="35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C8FF9116-D27B-5B32-7028-DD1E552811E0}"/>
              </a:ext>
            </a:extLst>
          </p:cNvPr>
          <p:cNvGrpSpPr/>
          <p:nvPr/>
        </p:nvGrpSpPr>
        <p:grpSpPr>
          <a:xfrm>
            <a:off x="9707622" y="2762081"/>
            <a:ext cx="1061640" cy="662760"/>
            <a:chOff x="9707622" y="2762081"/>
            <a:chExt cx="1061640" cy="66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7B86F47-B6B6-AE60-BB3D-FE8AE700E04A}"/>
                    </a:ext>
                  </a:extLst>
                </p14:cNvPr>
                <p14:cNvContentPartPr/>
                <p14:nvPr/>
              </p14:nvContentPartPr>
              <p14:xfrm>
                <a:off x="9707622" y="2762081"/>
                <a:ext cx="990720" cy="596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7B86F47-B6B6-AE60-BB3D-FE8AE700E04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44982" y="2699441"/>
                  <a:ext cx="1116360" cy="72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CA059F9-0D95-AF11-6B62-D8C18A3B6A0D}"/>
                    </a:ext>
                  </a:extLst>
                </p14:cNvPr>
                <p14:cNvContentPartPr/>
                <p14:nvPr/>
              </p14:nvContentPartPr>
              <p14:xfrm>
                <a:off x="10192902" y="3064121"/>
                <a:ext cx="576360" cy="360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CA059F9-0D95-AF11-6B62-D8C18A3B6A0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29902" y="3001121"/>
                  <a:ext cx="702000" cy="486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3" name="Gerader Verbinder 22">
            <a:extLst>
              <a:ext uri="{FF2B5EF4-FFF2-40B4-BE49-F238E27FC236}">
                <a16:creationId xmlns:a16="http://schemas.microsoft.com/office/drawing/2014/main" id="{079107DF-40EE-41BE-88AB-3C6853D68C2D}"/>
              </a:ext>
            </a:extLst>
          </p:cNvPr>
          <p:cNvSpPr/>
          <p:nvPr/>
        </p:nvSpPr>
        <p:spPr>
          <a:xfrm rot="5400000">
            <a:off x="6784200" y="3155400"/>
            <a:ext cx="548640" cy="0"/>
          </a:xfrm>
          <a:prstGeom prst="line">
            <a:avLst/>
          </a:prstGeom>
          <a:solidFill>
            <a:srgbClr val="849398">
              <a:alpha val="5000"/>
            </a:srgbClr>
          </a:solidFill>
          <a:ln w="126000">
            <a:solidFill>
              <a:srgbClr val="849398">
                <a:alpha val="38039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 dirty="0">
              <a:solidFill>
                <a:srgbClr val="849398">
                  <a:alpha val="38039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0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D5E05-F27A-2932-183C-3EF04A52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47E8-BB38-B92E-4D73-54CD9DA4F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3200" dirty="0"/>
              <a:t>Gartref rwy’n hoffi clywed </a:t>
            </a:r>
            <a:r>
              <a:rPr lang="cy-GB" sz="2800" dirty="0"/>
              <a:t>….. 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BD8B61-3285-ED34-D33F-16B5C392AA39}"/>
              </a:ext>
            </a:extLst>
          </p:cNvPr>
          <p:cNvSpPr/>
          <p:nvPr/>
        </p:nvSpPr>
        <p:spPr>
          <a:xfrm>
            <a:off x="620860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Lluniau o’r teulu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1C4C5-7146-0D1D-239A-F36C9A247FD7}"/>
              </a:ext>
            </a:extLst>
          </p:cNvPr>
          <p:cNvSpPr/>
          <p:nvPr/>
        </p:nvSpPr>
        <p:spPr>
          <a:xfrm>
            <a:off x="4361093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unrhyw anifeiliaid anwes? Unrhyw beth arall sy’n ysgogi 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1866B4-83EF-B8D2-9FDB-821132752947}"/>
              </a:ext>
            </a:extLst>
          </p:cNvPr>
          <p:cNvSpPr/>
          <p:nvPr/>
        </p:nvSpPr>
        <p:spPr>
          <a:xfrm>
            <a:off x="8281308" y="3631821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Teledu/Cyfrifiadur/Cerddoriaeth 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FF9AFB-9D26-30C9-EB76-EDB559B355DB}"/>
              </a:ext>
            </a:extLst>
          </p:cNvPr>
          <p:cNvSpPr/>
          <p:nvPr/>
        </p:nvSpPr>
        <p:spPr>
          <a:xfrm>
            <a:off x="6420042" y="509168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dŷ ….. </a:t>
            </a:r>
            <a:endParaRPr lang="en-GB" dirty="0"/>
          </a:p>
        </p:txBody>
      </p:sp>
      <p:pic>
        <p:nvPicPr>
          <p:cNvPr id="4098" name="Picture 2" descr="Children Listening Vector Art, Icons, and Graphics for Free Download">
            <a:extLst>
              <a:ext uri="{FF2B5EF4-FFF2-40B4-BE49-F238E27FC236}">
                <a16:creationId xmlns:a16="http://schemas.microsoft.com/office/drawing/2014/main" id="{4FFA9C91-4A3C-DBDE-6E8F-0CFDA50FA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811" y="277576"/>
            <a:ext cx="2525486" cy="25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F944B77D-A747-A2C7-2972-F7378DE8D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7" y="574293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148E113E-7433-50A0-C970-01FABBFD6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00" y="5613228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674CD394-FB19-9AFE-D2FD-DCED29C81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028" y="568606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63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F9E75-AB26-9BD0-7583-7D7E40CC9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2B784-C358-2ECA-E483-AA866A8B4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y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Rwy’n eu gwisgo nhw yn yr ysgol </a:t>
            </a:r>
            <a:br>
              <a:rPr lang="en-GB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A4052261-3352-5BDE-E5D9-90EFF58FD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1031425" y="2287855"/>
            <a:ext cx="3217211" cy="305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484B2-D03D-C8B1-71A7-0F697154ED2C}"/>
              </a:ext>
            </a:extLst>
          </p:cNvPr>
          <p:cNvSpPr/>
          <p:nvPr/>
        </p:nvSpPr>
        <p:spPr>
          <a:xfrm>
            <a:off x="4868636" y="2287855"/>
            <a:ext cx="3074730" cy="30515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ysgol </a:t>
            </a:r>
            <a:endParaRPr lang="en-GB" dirty="0"/>
          </a:p>
        </p:txBody>
      </p:sp>
      <p:pic>
        <p:nvPicPr>
          <p:cNvPr id="3074" name="Picture 2" descr="24,800+ Thumbs Up Cartoon Stock Photos ...">
            <a:extLst>
              <a:ext uri="{FF2B5EF4-FFF2-40B4-BE49-F238E27FC236}">
                <a16:creationId xmlns:a16="http://schemas.microsoft.com/office/drawing/2014/main" id="{16FD9516-C2DB-8004-310F-447BDCE94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86" y="2122232"/>
            <a:ext cx="3217211" cy="321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6AC287D-414C-3109-F7B9-8D35B6C6CFE7}"/>
              </a:ext>
            </a:extLst>
          </p:cNvPr>
          <p:cNvSpPr/>
          <p:nvPr/>
        </p:nvSpPr>
        <p:spPr>
          <a:xfrm>
            <a:off x="316766" y="1795196"/>
            <a:ext cx="11453702" cy="4595876"/>
          </a:xfrm>
          <a:custGeom>
            <a:avLst/>
            <a:gdLst>
              <a:gd name="csX0" fmla="*/ 0 w 11453702"/>
              <a:gd name="csY0" fmla="*/ 2297938 h 4595876"/>
              <a:gd name="csX1" fmla="*/ 5726851 w 11453702"/>
              <a:gd name="csY1" fmla="*/ 0 h 4595876"/>
              <a:gd name="csX2" fmla="*/ 11453702 w 11453702"/>
              <a:gd name="csY2" fmla="*/ 2297938 h 4595876"/>
              <a:gd name="csX3" fmla="*/ 5726851 w 11453702"/>
              <a:gd name="csY3" fmla="*/ 4595876 h 4595876"/>
              <a:gd name="csX4" fmla="*/ 0 w 11453702"/>
              <a:gd name="csY4" fmla="*/ 2297938 h 45958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53702" h="4595876" extrusionOk="0">
                <a:moveTo>
                  <a:pt x="0" y="2297938"/>
                </a:moveTo>
                <a:cubicBezTo>
                  <a:pt x="-592792" y="663174"/>
                  <a:pt x="2059732" y="189259"/>
                  <a:pt x="5726851" y="0"/>
                </a:cubicBezTo>
                <a:cubicBezTo>
                  <a:pt x="9174794" y="60018"/>
                  <a:pt x="11131604" y="1039064"/>
                  <a:pt x="11453702" y="2297938"/>
                </a:cubicBezTo>
                <a:cubicBezTo>
                  <a:pt x="11394833" y="3624543"/>
                  <a:pt x="8813404" y="5017606"/>
                  <a:pt x="5726851" y="4595876"/>
                </a:cubicBezTo>
                <a:cubicBezTo>
                  <a:pt x="2342991" y="4474957"/>
                  <a:pt x="326055" y="3722845"/>
                  <a:pt x="0" y="2297938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165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A7D9A-8B77-AB18-98FD-7077C0848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8124F-1A5B-0828-0E2B-81CAE0F4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err="1"/>
              <a:t>Rwy’n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gwisgo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yr </a:t>
            </a:r>
            <a:r>
              <a:rPr lang="en-GB" sz="2400" dirty="0" err="1"/>
              <a:t>ysgol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How do hearing aids work?">
            <a:extLst>
              <a:ext uri="{FF2B5EF4-FFF2-40B4-BE49-F238E27FC236}">
                <a16:creationId xmlns:a16="http://schemas.microsoft.com/office/drawing/2014/main" id="{9AF750BD-7E1D-DCDA-1737-0A21350201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-3578" r="27397"/>
          <a:stretch/>
        </p:blipFill>
        <p:spPr bwMode="auto">
          <a:xfrm>
            <a:off x="5538111" y="238372"/>
            <a:ext cx="2027085" cy="192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63EA94-CC9C-F5F9-BF90-6A845A1931CF}"/>
              </a:ext>
            </a:extLst>
          </p:cNvPr>
          <p:cNvSpPr/>
          <p:nvPr/>
        </p:nvSpPr>
        <p:spPr>
          <a:xfrm>
            <a:off x="7790469" y="365124"/>
            <a:ext cx="2027085" cy="17959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ysgol </a:t>
            </a:r>
            <a:endParaRPr lang="en-GB" dirty="0"/>
          </a:p>
        </p:txBody>
      </p:sp>
      <p:pic>
        <p:nvPicPr>
          <p:cNvPr id="9" name="Picture 2" descr="24,800+ Thumbs Up Cartoon Stock Photos ...">
            <a:extLst>
              <a:ext uri="{FF2B5EF4-FFF2-40B4-BE49-F238E27FC236}">
                <a16:creationId xmlns:a16="http://schemas.microsoft.com/office/drawing/2014/main" id="{DE8DD418-0E74-2DD6-A46E-56F448720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504" y="238372"/>
            <a:ext cx="2027085" cy="202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14D2F5C-C079-474E-C7FC-319D4C234406}"/>
              </a:ext>
            </a:extLst>
          </p:cNvPr>
          <p:cNvSpPr/>
          <p:nvPr/>
        </p:nvSpPr>
        <p:spPr>
          <a:xfrm>
            <a:off x="4917467" y="102583"/>
            <a:ext cx="7078122" cy="2640617"/>
          </a:xfrm>
          <a:custGeom>
            <a:avLst/>
            <a:gdLst>
              <a:gd name="csX0" fmla="*/ 0 w 7078122"/>
              <a:gd name="csY0" fmla="*/ 1320309 h 2640617"/>
              <a:gd name="csX1" fmla="*/ 3539061 w 7078122"/>
              <a:gd name="csY1" fmla="*/ 0 h 2640617"/>
              <a:gd name="csX2" fmla="*/ 7078122 w 7078122"/>
              <a:gd name="csY2" fmla="*/ 1320309 h 2640617"/>
              <a:gd name="csX3" fmla="*/ 3539061 w 7078122"/>
              <a:gd name="csY3" fmla="*/ 2640618 h 2640617"/>
              <a:gd name="csX4" fmla="*/ 0 w 7078122"/>
              <a:gd name="csY4" fmla="*/ 1320309 h 26406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078122" h="2640617" extrusionOk="0">
                <a:moveTo>
                  <a:pt x="0" y="1320309"/>
                </a:moveTo>
                <a:cubicBezTo>
                  <a:pt x="-67719" y="549352"/>
                  <a:pt x="1424852" y="59915"/>
                  <a:pt x="3539061" y="0"/>
                </a:cubicBezTo>
                <a:cubicBezTo>
                  <a:pt x="5634069" y="29566"/>
                  <a:pt x="6985385" y="594071"/>
                  <a:pt x="7078122" y="1320309"/>
                </a:cubicBezTo>
                <a:cubicBezTo>
                  <a:pt x="6732156" y="2387351"/>
                  <a:pt x="5469500" y="2773991"/>
                  <a:pt x="3539061" y="2640618"/>
                </a:cubicBezTo>
                <a:cubicBezTo>
                  <a:pt x="1411911" y="2546195"/>
                  <a:pt x="140324" y="2116544"/>
                  <a:pt x="0" y="1320309"/>
                </a:cubicBezTo>
                <a:close/>
              </a:path>
            </a:pathLst>
          </a:custGeom>
          <a:noFill/>
          <a:ln w="66675">
            <a:solidFill>
              <a:schemeClr val="accent1">
                <a:shade val="15000"/>
                <a:alpha val="28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B96168-DF50-B67E-EA08-0145DA589499}"/>
              </a:ext>
            </a:extLst>
          </p:cNvPr>
          <p:cNvSpPr/>
          <p:nvPr/>
        </p:nvSpPr>
        <p:spPr>
          <a:xfrm>
            <a:off x="445763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yn chwarae 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8AA2FA-3635-BB1D-688F-567D07EB810D}"/>
              </a:ext>
            </a:extLst>
          </p:cNvPr>
          <p:cNvSpPr/>
          <p:nvPr/>
        </p:nvSpPr>
        <p:spPr>
          <a:xfrm>
            <a:off x="3279668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dosbarth 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751EE3-1B1D-B051-C55C-C4D3ED70AF9E}"/>
              </a:ext>
            </a:extLst>
          </p:cNvPr>
          <p:cNvSpPr/>
          <p:nvPr/>
        </p:nvSpPr>
        <p:spPr>
          <a:xfrm>
            <a:off x="6075171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tu allan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C159E6-A97F-246C-2B65-892051CE8245}"/>
              </a:ext>
            </a:extLst>
          </p:cNvPr>
          <p:cNvSpPr/>
          <p:nvPr/>
        </p:nvSpPr>
        <p:spPr>
          <a:xfrm>
            <a:off x="8925132" y="3858308"/>
            <a:ext cx="2667088" cy="2446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amser byrbryd/amser cylch 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7EBF1C-D01D-A386-08BB-57F0CFF829F3}"/>
              </a:ext>
            </a:extLst>
          </p:cNvPr>
          <p:cNvGrpSpPr/>
          <p:nvPr/>
        </p:nvGrpSpPr>
        <p:grpSpPr>
          <a:xfrm>
            <a:off x="2324795" y="2032060"/>
            <a:ext cx="3424251" cy="1697203"/>
            <a:chOff x="2713902" y="2198321"/>
            <a:chExt cx="2519640" cy="12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807E5F7-171C-12CA-5683-CE63D062E2B1}"/>
                    </a:ext>
                  </a:extLst>
                </p14:cNvPr>
                <p14:cNvContentPartPr/>
                <p14:nvPr/>
              </p14:nvContentPartPr>
              <p14:xfrm>
                <a:off x="2744862" y="2198321"/>
                <a:ext cx="1914480" cy="10900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807E5F7-171C-12CA-5683-CE63D062E2B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698503" y="2151963"/>
                  <a:ext cx="2006932" cy="11825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8331459-7D8D-2D0F-A6E1-3A545A6EF3D9}"/>
                    </a:ext>
                  </a:extLst>
                </p14:cNvPr>
                <p14:cNvContentPartPr/>
                <p14:nvPr/>
              </p14:nvContentPartPr>
              <p14:xfrm>
                <a:off x="2713902" y="2752361"/>
                <a:ext cx="652680" cy="585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8331459-7D8D-2D0F-A6E1-3A545A6EF3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667528" y="2706266"/>
                  <a:ext cx="745163" cy="6781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7E39EC9-6093-EF84-6D6B-1C1F25DFD86C}"/>
                    </a:ext>
                  </a:extLst>
                </p14:cNvPr>
                <p14:cNvContentPartPr/>
                <p14:nvPr/>
              </p14:nvContentPartPr>
              <p14:xfrm>
                <a:off x="4508502" y="2470121"/>
                <a:ext cx="725040" cy="977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7E39EC9-6093-EF84-6D6B-1C1F25DFD86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462409" y="2423759"/>
                  <a:ext cx="817491" cy="10694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09735F0-D731-0924-4AC4-44B3EDBEB259}"/>
                    </a:ext>
                  </a:extLst>
                </p14:cNvPr>
                <p14:cNvContentPartPr/>
                <p14:nvPr/>
              </p14:nvContentPartPr>
              <p14:xfrm>
                <a:off x="4445142" y="3054041"/>
                <a:ext cx="555480" cy="390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09735F0-D731-0924-4AC4-44B3EDBEB25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98786" y="3007687"/>
                  <a:ext cx="647928" cy="48340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A9F62F4-1874-C2E8-F156-84402AEE0531}"/>
                  </a:ext>
                </a:extLst>
              </p14:cNvPr>
              <p14:cNvContentPartPr/>
              <p14:nvPr/>
            </p14:nvContentPartPr>
            <p14:xfrm>
              <a:off x="7111509" y="3487890"/>
              <a:ext cx="678960" cy="226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A9F62F4-1874-C2E8-F156-84402AEE053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48509" y="3425250"/>
                <a:ext cx="804600" cy="35172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Gerader Verbinder 22">
            <a:extLst>
              <a:ext uri="{FF2B5EF4-FFF2-40B4-BE49-F238E27FC236}">
                <a16:creationId xmlns:a16="http://schemas.microsoft.com/office/drawing/2014/main" id="{786EC039-7C40-4914-FA5B-BD9B2DFD26B1}"/>
              </a:ext>
            </a:extLst>
          </p:cNvPr>
          <p:cNvSpPr/>
          <p:nvPr/>
        </p:nvSpPr>
        <p:spPr>
          <a:xfrm rot="5400000">
            <a:off x="6993398" y="3200330"/>
            <a:ext cx="892762" cy="62127"/>
          </a:xfrm>
          <a:prstGeom prst="line">
            <a:avLst/>
          </a:prstGeom>
          <a:solidFill>
            <a:srgbClr val="849398">
              <a:alpha val="5000"/>
            </a:srgbClr>
          </a:solidFill>
          <a:ln w="126000">
            <a:solidFill>
              <a:srgbClr val="849398">
                <a:alpha val="38039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 dirty="0">
              <a:solidFill>
                <a:srgbClr val="849398">
                  <a:alpha val="38039"/>
                </a:srgb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E5E004-7D35-B5DC-3F0E-E7644F7A96E9}"/>
              </a:ext>
            </a:extLst>
          </p:cNvPr>
          <p:cNvGrpSpPr/>
          <p:nvPr/>
        </p:nvGrpSpPr>
        <p:grpSpPr>
          <a:xfrm>
            <a:off x="9561707" y="2969374"/>
            <a:ext cx="1061640" cy="662760"/>
            <a:chOff x="9707622" y="2762081"/>
            <a:chExt cx="1061640" cy="66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913CE05-EB9E-DF53-EDDB-9FCF774F2CBB}"/>
                    </a:ext>
                  </a:extLst>
                </p14:cNvPr>
                <p14:cNvContentPartPr/>
                <p14:nvPr/>
              </p14:nvContentPartPr>
              <p14:xfrm>
                <a:off x="9707622" y="2762081"/>
                <a:ext cx="990720" cy="5965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913CE05-EB9E-DF53-EDDB-9FCF774F2CB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644982" y="2699441"/>
                  <a:ext cx="1116360" cy="72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41A295E-FE38-4B43-27DA-5B06BED15738}"/>
                    </a:ext>
                  </a:extLst>
                </p14:cNvPr>
                <p14:cNvContentPartPr/>
                <p14:nvPr/>
              </p14:nvContentPartPr>
              <p14:xfrm>
                <a:off x="10192902" y="3064121"/>
                <a:ext cx="576360" cy="360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41A295E-FE38-4B43-27DA-5B06BED1573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29902" y="3001121"/>
                  <a:ext cx="702000" cy="486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177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14610-1FA8-E1F3-BD81-11388D333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A3A1F-A91E-6C3D-899B-397D1158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800" dirty="0"/>
              <a:t>Yn yr ysgol rwy’n hoffi clywed </a:t>
            </a:r>
            <a:endParaRPr lang="en-GB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D65E38-5F6F-A915-E059-94958DF9B3AE}"/>
              </a:ext>
            </a:extLst>
          </p:cNvPr>
          <p:cNvSpPr/>
          <p:nvPr/>
        </p:nvSpPr>
        <p:spPr>
          <a:xfrm>
            <a:off x="620860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…… gyda ffrindiau (os allwch chi, defnyddiwch </a:t>
            </a:r>
            <a:r>
              <a:rPr lang="cy-GB" i="1" dirty="0"/>
              <a:t>clip </a:t>
            </a:r>
            <a:r>
              <a:rPr lang="cy-GB" i="1" dirty="0" err="1"/>
              <a:t>art</a:t>
            </a:r>
            <a:r>
              <a:rPr lang="cy-GB" dirty="0"/>
              <a:t> fel arall) 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A61FFF-501E-9B53-18E0-88F9BBD5E0D0}"/>
              </a:ext>
            </a:extLst>
          </p:cNvPr>
          <p:cNvSpPr/>
          <p:nvPr/>
        </p:nvSpPr>
        <p:spPr>
          <a:xfrm>
            <a:off x="4361093" y="3631822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staff gyda………… 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CA52A3-F591-CA44-5478-7D72C741C1FB}"/>
              </a:ext>
            </a:extLst>
          </p:cNvPr>
          <p:cNvSpPr/>
          <p:nvPr/>
        </p:nvSpPr>
        <p:spPr>
          <a:xfrm>
            <a:off x="8281308" y="3631821"/>
            <a:ext cx="3072492" cy="27702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 weithgareddau swnllyd 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A45C32-5125-9536-1486-85E6D85A91AD}"/>
              </a:ext>
            </a:extLst>
          </p:cNvPr>
          <p:cNvSpPr/>
          <p:nvPr/>
        </p:nvSpPr>
        <p:spPr>
          <a:xfrm>
            <a:off x="6420042" y="807728"/>
            <a:ext cx="2027085" cy="1922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dirty="0"/>
              <a:t>Llun o’r ysgol </a:t>
            </a:r>
            <a:endParaRPr lang="en-GB" dirty="0"/>
          </a:p>
        </p:txBody>
      </p:sp>
      <p:pic>
        <p:nvPicPr>
          <p:cNvPr id="4098" name="Picture 2" descr="Children Listening Vector Art, Icons, and Graphics for Free Download">
            <a:extLst>
              <a:ext uri="{FF2B5EF4-FFF2-40B4-BE49-F238E27FC236}">
                <a16:creationId xmlns:a16="http://schemas.microsoft.com/office/drawing/2014/main" id="{CB0BE0A9-75CF-3B35-482D-FFC837BB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811" y="277576"/>
            <a:ext cx="2525486" cy="25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0F5F5D5F-7160-72C4-D15E-5F3EF58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7" y="574293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D004AE53-5AC7-0251-6A65-EDD7610CB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00" y="5613228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300,800+ Cartoon Hearts Stock Photos, Pictures &amp; Royalty-Free Images -  iStock | Music notes, Heart shape, Cupid">
            <a:extLst>
              <a:ext uri="{FF2B5EF4-FFF2-40B4-BE49-F238E27FC236}">
                <a16:creationId xmlns:a16="http://schemas.microsoft.com/office/drawing/2014/main" id="{8F58CA3A-7269-4FAC-21EA-BEADE49B7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028" y="5686061"/>
            <a:ext cx="1001544" cy="10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877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II_x002f_Sensitivity xmlns="c40dd51c-0b93-41a3-8ce1-c0167702c6f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945d2c57-1183-427d-a604-2e0ffdafb2d4" ContentTypeId="0x010100F62BDD624346DE44BD667E2A6833A2F3" PreviousValue="false" LastSyncTimeStamp="2023-08-31T09:40:33.483Z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TCBC - Word" ma:contentTypeID="0x010100F62BDD624346DE44BD667E2A6833A2F3000004F760A8B22E40BD1428DFBA4A18BF" ma:contentTypeVersion="2" ma:contentTypeDescription="" ma:contentTypeScope="" ma:versionID="31149f2db9f60a84ff2d817fa8d82c61">
  <xsd:schema xmlns:xsd="http://www.w3.org/2001/XMLSchema" xmlns:xs="http://www.w3.org/2001/XMLSchema" xmlns:p="http://schemas.microsoft.com/office/2006/metadata/properties" xmlns:ns2="c40dd51c-0b93-41a3-8ce1-c0167702c6fe" targetNamespace="http://schemas.microsoft.com/office/2006/metadata/properties" ma:root="true" ma:fieldsID="9f0916a001a3696be22bb07fb249dc47" ns2:_="">
    <xsd:import namespace="c40dd51c-0b93-41a3-8ce1-c0167702c6fe"/>
    <xsd:element name="properties">
      <xsd:complexType>
        <xsd:sequence>
          <xsd:element name="documentManagement">
            <xsd:complexType>
              <xsd:all>
                <xsd:element ref="ns2:PII_x002f_Sensitivity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dd51c-0b93-41a3-8ce1-c0167702c6fe" elementFormDefault="qualified">
    <xsd:import namespace="http://schemas.microsoft.com/office/2006/documentManagement/types"/>
    <xsd:import namespace="http://schemas.microsoft.com/office/infopath/2007/PartnerControls"/>
    <xsd:element name="PII_x002f_Sensitivity" ma:index="8" ma:displayName="PII/Sensitivity" ma:format="Dropdown" ma:internalName="PII_x002F_Sensitivity" ma:readOnly="false">
      <xsd:simpleType>
        <xsd:restriction base="dms:Choice">
          <xsd:enumeration value="None/Public"/>
          <xsd:enumeration value="Personal"/>
          <xsd:enumeration value="Special Category"/>
          <xsd:enumeration value="Commercially Sensitiv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CA318F-56C5-4D61-9045-25497E8174D5}">
  <ds:schemaRefs>
    <ds:schemaRef ds:uri="http://schemas.microsoft.com/office/2006/metadata/properties"/>
    <ds:schemaRef ds:uri="http://schemas.microsoft.com/office/infopath/2007/PartnerControls"/>
    <ds:schemaRef ds:uri="c40dd51c-0b93-41a3-8ce1-c0167702c6fe"/>
  </ds:schemaRefs>
</ds:datastoreItem>
</file>

<file path=customXml/itemProps2.xml><?xml version="1.0" encoding="utf-8"?>
<ds:datastoreItem xmlns:ds="http://schemas.openxmlformats.org/officeDocument/2006/customXml" ds:itemID="{61F48343-A20C-420F-A0D2-05C66732B0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CB6ED4-72EF-4282-A5FA-5DFC127E4D43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92BDEE4E-52F8-4134-B137-E1F8E5361A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0dd51c-0b93-41a3-8ce1-c0167702c6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421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Comic Sans MS</vt:lpstr>
      <vt:lpstr>Office Theme</vt:lpstr>
      <vt:lpstr>Fy nghymhorthion clyw</vt:lpstr>
      <vt:lpstr>Rwy’n gwisgo cymhorthion clyw ar fy nghlustiau</vt:lpstr>
      <vt:lpstr>Rwy’n deffro ac yna’n gwisgo fy nghymhorthion clyw </vt:lpstr>
      <vt:lpstr>Rwy’n eu gwisgo nhw gartref  </vt:lpstr>
      <vt:lpstr>Dyma pryd rwy’n eu gwisgo nhw …..  </vt:lpstr>
      <vt:lpstr>Gartref rwy’n hoffi clywed ….. </vt:lpstr>
      <vt:lpstr> Rwy’n eu gwisgo nhw yn yr ysgol   </vt:lpstr>
      <vt:lpstr>Rwy’n eu gwisgo nhw yn yr ysgol </vt:lpstr>
      <vt:lpstr>Yn yr ysgol rwy’n hoffi clywed </vt:lpstr>
      <vt:lpstr>Rwy’n hapus pan rwy’n gwisgo fy nghymhorthion clyw! </vt:lpstr>
      <vt:lpstr>Mae pawb yn falch ohona i!  </vt:lpstr>
      <vt:lpstr>Dydw i ddim yn gwisgo fy nghymhorthion pan ……. </vt:lpstr>
      <vt:lpstr>(Gweithgaredd) Rwy’n gwisgo fy nghymhorthion clyw …. </vt:lpstr>
      <vt:lpstr>(Gweithgaredd) Rwy’n gwisgo fy nghymhorthion clyw …. </vt:lpstr>
    </vt:vector>
  </TitlesOfParts>
  <Company>SRSW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Hamilton-Roberts, Amy</dc:creator>
  <cp:lastModifiedBy>Palfrey, Rebecca</cp:lastModifiedBy>
  <cp:revision>5</cp:revision>
  <dcterms:created xsi:type="dcterms:W3CDTF">2025-01-29T13:31:54Z</dcterms:created>
  <dcterms:modified xsi:type="dcterms:W3CDTF">2026-08-24T13:12:18Z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0x010100F62BDD624346DE44BD667E2A6833A2F3000004F760A8B22E40BD1428DFBA4A18BF</vt:lpwstr>
  </property>
</Properties>
</file>